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07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FDE49-96DE-4E1B-987E-B86114AC460C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93FA3-76B7-4D39-B575-E8C78039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22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the pandemic lessens, we are given more opportunities to come together for worship.  Let us be motivated by joy to assemble together to honor God and encourage one another.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93FA3-76B7-4D39-B575-E8C7803973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25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0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5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6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6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9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0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87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1D32F-F3B4-4FB4-9D7B-C74A41C8F69B}" type="datetimeFigureOut">
              <a:rPr lang="en-US" smtClean="0"/>
              <a:t>6/12/2021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4207B-153C-4353-9078-049A33D7C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93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F434C64-AD01-4B10-8180-BCF8B97E4C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54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97D3A8-ED41-413D-A5FC-6C379DE01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7237"/>
            <a:ext cx="7772400" cy="2027237"/>
          </a:xfrm>
        </p:spPr>
        <p:txBody>
          <a:bodyPr/>
          <a:lstStyle/>
          <a:p>
            <a:r>
              <a:rPr lang="en-US" dirty="0">
                <a:solidFill>
                  <a:srgbClr val="610707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Berlin Sans FB Demi" panose="020E0802020502020306" pitchFamily="34" charset="0"/>
              </a:rPr>
              <a:t>“The Disciples 				Came Together”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CA154-4274-4256-81FB-C3FD65AFA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1857" y="6311343"/>
            <a:ext cx="6858000" cy="87884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Acts 2:46-47; 20:7; 1 Corinthians 14:23; Psalm 122</a:t>
            </a:r>
          </a:p>
        </p:txBody>
      </p:sp>
    </p:spTree>
    <p:extLst>
      <p:ext uri="{BB962C8B-B14F-4D97-AF65-F5344CB8AC3E}">
        <p14:creationId xmlns:p14="http://schemas.microsoft.com/office/powerpoint/2010/main" val="1961836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368802-58DA-419E-8A63-409FD1920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US" sz="4300" dirty="0">
                <a:latin typeface="Berlin Sans FB Demi" panose="020E0802020502020306" pitchFamily="34" charset="0"/>
              </a:rPr>
              <a:t>The Joy of Assembling with Saints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  <a:gd name="connsiteX0" fmla="*/ 0 w 2606040"/>
              <a:gd name="connsiteY0" fmla="*/ 0 h 18288"/>
              <a:gd name="connsiteX1" fmla="*/ 599389 w 2606040"/>
              <a:gd name="connsiteY1" fmla="*/ 0 h 18288"/>
              <a:gd name="connsiteX2" fmla="*/ 1303020 w 2606040"/>
              <a:gd name="connsiteY2" fmla="*/ 0 h 18288"/>
              <a:gd name="connsiteX3" fmla="*/ 1876349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80590 w 2606040"/>
              <a:gd name="connsiteY6" fmla="*/ 18288 h 18288"/>
              <a:gd name="connsiteX7" fmla="*/ 1276960 w 2606040"/>
              <a:gd name="connsiteY7" fmla="*/ 18288 h 18288"/>
              <a:gd name="connsiteX8" fmla="*/ 65151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11079" y="-22080"/>
                  <a:pt x="479378" y="-26537"/>
                  <a:pt x="625450" y="0"/>
                </a:cubicBezTo>
                <a:cubicBezTo>
                  <a:pt x="925937" y="-4758"/>
                  <a:pt x="973176" y="15739"/>
                  <a:pt x="1224839" y="0"/>
                </a:cubicBezTo>
                <a:cubicBezTo>
                  <a:pt x="1479663" y="-11328"/>
                  <a:pt x="1566636" y="18697"/>
                  <a:pt x="1824228" y="0"/>
                </a:cubicBezTo>
                <a:cubicBezTo>
                  <a:pt x="2086799" y="-72665"/>
                  <a:pt x="2306223" y="-891"/>
                  <a:pt x="2606040" y="0"/>
                </a:cubicBezTo>
                <a:cubicBezTo>
                  <a:pt x="2606645" y="4461"/>
                  <a:pt x="2607031" y="13181"/>
                  <a:pt x="2606040" y="18288"/>
                </a:cubicBezTo>
                <a:cubicBezTo>
                  <a:pt x="2260204" y="29342"/>
                  <a:pt x="2175708" y="5614"/>
                  <a:pt x="1902409" y="18288"/>
                </a:cubicBezTo>
                <a:cubicBezTo>
                  <a:pt x="1638502" y="41064"/>
                  <a:pt x="1460923" y="-16269"/>
                  <a:pt x="1276960" y="18288"/>
                </a:cubicBezTo>
                <a:cubicBezTo>
                  <a:pt x="1057717" y="14361"/>
                  <a:pt x="867956" y="2320"/>
                  <a:pt x="677570" y="18288"/>
                </a:cubicBezTo>
                <a:cubicBezTo>
                  <a:pt x="457951" y="33373"/>
                  <a:pt x="189752" y="55388"/>
                  <a:pt x="0" y="18288"/>
                </a:cubicBezTo>
                <a:cubicBezTo>
                  <a:pt x="1586" y="13022"/>
                  <a:pt x="-95" y="4569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72759" y="3236"/>
                  <a:pt x="361166" y="-13413"/>
                  <a:pt x="599389" y="0"/>
                </a:cubicBezTo>
                <a:cubicBezTo>
                  <a:pt x="841226" y="37042"/>
                  <a:pt x="968991" y="14587"/>
                  <a:pt x="1303020" y="0"/>
                </a:cubicBezTo>
                <a:cubicBezTo>
                  <a:pt x="1643101" y="-7120"/>
                  <a:pt x="1717813" y="7213"/>
                  <a:pt x="1876349" y="0"/>
                </a:cubicBezTo>
                <a:cubicBezTo>
                  <a:pt x="2036762" y="-14138"/>
                  <a:pt x="2426397" y="-4451"/>
                  <a:pt x="2606040" y="0"/>
                </a:cubicBezTo>
                <a:cubicBezTo>
                  <a:pt x="2606314" y="8448"/>
                  <a:pt x="2606550" y="14527"/>
                  <a:pt x="2606040" y="18288"/>
                </a:cubicBezTo>
                <a:cubicBezTo>
                  <a:pt x="2344840" y="2643"/>
                  <a:pt x="2192043" y="7399"/>
                  <a:pt x="1980590" y="18288"/>
                </a:cubicBezTo>
                <a:cubicBezTo>
                  <a:pt x="1783984" y="-9745"/>
                  <a:pt x="1487673" y="45908"/>
                  <a:pt x="1276960" y="18288"/>
                </a:cubicBezTo>
                <a:cubicBezTo>
                  <a:pt x="1088134" y="-41257"/>
                  <a:pt x="877974" y="49968"/>
                  <a:pt x="651510" y="18288"/>
                </a:cubicBezTo>
                <a:cubicBezTo>
                  <a:pt x="430798" y="-27764"/>
                  <a:pt x="132889" y="-33467"/>
                  <a:pt x="0" y="18288"/>
                </a:cubicBezTo>
                <a:cubicBezTo>
                  <a:pt x="212" y="10845"/>
                  <a:pt x="-833" y="6193"/>
                  <a:pt x="0" y="0"/>
                </a:cubicBezTo>
                <a:close/>
              </a:path>
              <a:path w="2606040" h="18288" fill="none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27712" y="6878"/>
                  <a:pt x="971143" y="7084"/>
                  <a:pt x="1224839" y="0"/>
                </a:cubicBezTo>
                <a:cubicBezTo>
                  <a:pt x="1477775" y="-16815"/>
                  <a:pt x="1569904" y="19146"/>
                  <a:pt x="1824228" y="0"/>
                </a:cubicBezTo>
                <a:cubicBezTo>
                  <a:pt x="2055206" y="24867"/>
                  <a:pt x="2317192" y="-62872"/>
                  <a:pt x="2606040" y="0"/>
                </a:cubicBezTo>
                <a:cubicBezTo>
                  <a:pt x="2606166" y="3680"/>
                  <a:pt x="2606905" y="11461"/>
                  <a:pt x="2606040" y="18288"/>
                </a:cubicBezTo>
                <a:cubicBezTo>
                  <a:pt x="2234648" y="26976"/>
                  <a:pt x="2180202" y="-10361"/>
                  <a:pt x="1902409" y="18288"/>
                </a:cubicBezTo>
                <a:cubicBezTo>
                  <a:pt x="1635562" y="47194"/>
                  <a:pt x="1477339" y="4794"/>
                  <a:pt x="1276960" y="18288"/>
                </a:cubicBezTo>
                <a:cubicBezTo>
                  <a:pt x="1058094" y="66922"/>
                  <a:pt x="904206" y="-20636"/>
                  <a:pt x="677570" y="18288"/>
                </a:cubicBezTo>
                <a:cubicBezTo>
                  <a:pt x="485746" y="14713"/>
                  <a:pt x="195925" y="33005"/>
                  <a:pt x="0" y="18288"/>
                </a:cubicBezTo>
                <a:cubicBezTo>
                  <a:pt x="1168" y="12774"/>
                  <a:pt x="-229" y="374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custGeom>
                    <a:avLst/>
                    <a:gdLst>
                      <a:gd name="connsiteX0" fmla="*/ 0 w 2606040"/>
                      <a:gd name="connsiteY0" fmla="*/ 0 h 18288"/>
                      <a:gd name="connsiteX1" fmla="*/ 625450 w 2606040"/>
                      <a:gd name="connsiteY1" fmla="*/ 0 h 18288"/>
                      <a:gd name="connsiteX2" fmla="*/ 1224839 w 2606040"/>
                      <a:gd name="connsiteY2" fmla="*/ 0 h 18288"/>
                      <a:gd name="connsiteX3" fmla="*/ 1824228 w 2606040"/>
                      <a:gd name="connsiteY3" fmla="*/ 0 h 18288"/>
                      <a:gd name="connsiteX4" fmla="*/ 2606040 w 2606040"/>
                      <a:gd name="connsiteY4" fmla="*/ 0 h 18288"/>
                      <a:gd name="connsiteX5" fmla="*/ 2606040 w 2606040"/>
                      <a:gd name="connsiteY5" fmla="*/ 18288 h 18288"/>
                      <a:gd name="connsiteX6" fmla="*/ 1902409 w 2606040"/>
                      <a:gd name="connsiteY6" fmla="*/ 18288 h 18288"/>
                      <a:gd name="connsiteX7" fmla="*/ 1276960 w 2606040"/>
                      <a:gd name="connsiteY7" fmla="*/ 18288 h 18288"/>
                      <a:gd name="connsiteX8" fmla="*/ 677570 w 2606040"/>
                      <a:gd name="connsiteY8" fmla="*/ 18288 h 18288"/>
                      <a:gd name="connsiteX9" fmla="*/ 0 w 2606040"/>
                      <a:gd name="connsiteY9" fmla="*/ 18288 h 18288"/>
                      <a:gd name="connsiteX10" fmla="*/ 0 w 2606040"/>
                      <a:gd name="connsiteY10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606040" h="18288" fill="none" extrusionOk="0">
                        <a:moveTo>
                          <a:pt x="0" y="0"/>
                        </a:moveTo>
                        <a:cubicBezTo>
                          <a:pt x="266776" y="-600"/>
                          <a:pt x="322756" y="3201"/>
                          <a:pt x="625450" y="0"/>
                        </a:cubicBezTo>
                        <a:cubicBezTo>
                          <a:pt x="928144" y="-3201"/>
                          <a:pt x="968141" y="9269"/>
                          <a:pt x="1224839" y="0"/>
                        </a:cubicBezTo>
                        <a:cubicBezTo>
                          <a:pt x="1481537" y="-9269"/>
                          <a:pt x="1569059" y="21947"/>
                          <a:pt x="1824228" y="0"/>
                        </a:cubicBezTo>
                        <a:cubicBezTo>
                          <a:pt x="2079397" y="-21947"/>
                          <a:pt x="2326053" y="-10194"/>
                          <a:pt x="2606040" y="0"/>
                        </a:cubicBezTo>
                        <a:cubicBezTo>
                          <a:pt x="2605462" y="4771"/>
                          <a:pt x="2606793" y="12323"/>
                          <a:pt x="2606040" y="18288"/>
                        </a:cubicBezTo>
                        <a:cubicBezTo>
                          <a:pt x="2256758" y="31410"/>
                          <a:pt x="2173673" y="-12878"/>
                          <a:pt x="1902409" y="18288"/>
                        </a:cubicBezTo>
                        <a:cubicBezTo>
                          <a:pt x="1631145" y="49454"/>
                          <a:pt x="1461378" y="5466"/>
                          <a:pt x="1276960" y="18288"/>
                        </a:cubicBezTo>
                        <a:cubicBezTo>
                          <a:pt x="1092542" y="31110"/>
                          <a:pt x="890442" y="13213"/>
                          <a:pt x="677570" y="18288"/>
                        </a:cubicBezTo>
                        <a:cubicBezTo>
                          <a:pt x="464698" y="23364"/>
                          <a:pt x="187648" y="35837"/>
                          <a:pt x="0" y="18288"/>
                        </a:cubicBezTo>
                        <a:cubicBezTo>
                          <a:pt x="841" y="12879"/>
                          <a:pt x="-726" y="3977"/>
                          <a:pt x="0" y="0"/>
                        </a:cubicBezTo>
                        <a:close/>
                      </a:path>
                      <a:path w="2606040" h="18288" stroke="0" extrusionOk="0">
                        <a:moveTo>
                          <a:pt x="0" y="0"/>
                        </a:moveTo>
                        <a:cubicBezTo>
                          <a:pt x="197231" y="3803"/>
                          <a:pt x="358914" y="-9291"/>
                          <a:pt x="599389" y="0"/>
                        </a:cubicBezTo>
                        <a:cubicBezTo>
                          <a:pt x="839864" y="9291"/>
                          <a:pt x="979371" y="8509"/>
                          <a:pt x="1303020" y="0"/>
                        </a:cubicBezTo>
                        <a:cubicBezTo>
                          <a:pt x="1626669" y="-8509"/>
                          <a:pt x="1726300" y="7440"/>
                          <a:pt x="1876349" y="0"/>
                        </a:cubicBezTo>
                        <a:cubicBezTo>
                          <a:pt x="2026398" y="-7440"/>
                          <a:pt x="2430712" y="17957"/>
                          <a:pt x="2606040" y="0"/>
                        </a:cubicBezTo>
                        <a:cubicBezTo>
                          <a:pt x="2605426" y="8857"/>
                          <a:pt x="2606544" y="13619"/>
                          <a:pt x="2606040" y="18288"/>
                        </a:cubicBezTo>
                        <a:cubicBezTo>
                          <a:pt x="2393024" y="2241"/>
                          <a:pt x="2191161" y="39259"/>
                          <a:pt x="1980590" y="18288"/>
                        </a:cubicBezTo>
                        <a:cubicBezTo>
                          <a:pt x="1770019" y="-2683"/>
                          <a:pt x="1476440" y="36114"/>
                          <a:pt x="1276960" y="18288"/>
                        </a:cubicBezTo>
                        <a:cubicBezTo>
                          <a:pt x="1077480" y="463"/>
                          <a:pt x="880988" y="42125"/>
                          <a:pt x="651510" y="18288"/>
                        </a:cubicBezTo>
                        <a:cubicBezTo>
                          <a:pt x="422032" y="-5549"/>
                          <a:pt x="130744" y="-1947"/>
                          <a:pt x="0" y="18288"/>
                        </a:cubicBezTo>
                        <a:cubicBezTo>
                          <a:pt x="-487" y="10816"/>
                          <a:pt x="-839" y="605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237B0-B9D0-48CA-9B38-DE4121216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872898"/>
            <a:ext cx="3754034" cy="3985101"/>
          </a:xfrm>
        </p:spPr>
        <p:txBody>
          <a:bodyPr>
            <a:normAutofit/>
          </a:bodyPr>
          <a:lstStyle/>
          <a:p>
            <a:r>
              <a:rPr lang="en-US" b="1" dirty="0"/>
              <a:t>Opportunities to worship with God’s people should make us glad </a:t>
            </a:r>
            <a:r>
              <a:rPr lang="en-US" dirty="0"/>
              <a:t>(Psalm 122:1).</a:t>
            </a:r>
          </a:p>
          <a:p>
            <a:r>
              <a:rPr lang="en-US" b="1" dirty="0"/>
              <a:t>The experience of worship produces emotion </a:t>
            </a:r>
            <a:r>
              <a:rPr lang="en-US" dirty="0"/>
              <a:t>(Psalm 42:4; Jeremiah 33:11;      Acts 13:52; Phil. 4:4-5)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B82505-D3AC-4E9C-9959-4C48E882A9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77" r="17914" b="2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823818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368802-58DA-419E-8A63-409FD1920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2" y="325369"/>
            <a:ext cx="3429940" cy="1956841"/>
          </a:xfrm>
        </p:spPr>
        <p:txBody>
          <a:bodyPr anchor="b">
            <a:normAutofit fontScale="90000"/>
          </a:bodyPr>
          <a:lstStyle/>
          <a:p>
            <a:r>
              <a:rPr lang="en-US" sz="4300" dirty="0">
                <a:latin typeface="Berlin Sans FB Demi" panose="020E0802020502020306" pitchFamily="34" charset="0"/>
              </a:rPr>
              <a:t>Assemblies are Ordained to Worship God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  <a:gd name="connsiteX0" fmla="*/ 0 w 2606040"/>
              <a:gd name="connsiteY0" fmla="*/ 0 h 18288"/>
              <a:gd name="connsiteX1" fmla="*/ 599389 w 2606040"/>
              <a:gd name="connsiteY1" fmla="*/ 0 h 18288"/>
              <a:gd name="connsiteX2" fmla="*/ 1303020 w 2606040"/>
              <a:gd name="connsiteY2" fmla="*/ 0 h 18288"/>
              <a:gd name="connsiteX3" fmla="*/ 1876349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80590 w 2606040"/>
              <a:gd name="connsiteY6" fmla="*/ 18288 h 18288"/>
              <a:gd name="connsiteX7" fmla="*/ 1276960 w 2606040"/>
              <a:gd name="connsiteY7" fmla="*/ 18288 h 18288"/>
              <a:gd name="connsiteX8" fmla="*/ 65151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11079" y="-22080"/>
                  <a:pt x="479378" y="-26537"/>
                  <a:pt x="625450" y="0"/>
                </a:cubicBezTo>
                <a:cubicBezTo>
                  <a:pt x="925937" y="-4758"/>
                  <a:pt x="973176" y="15739"/>
                  <a:pt x="1224839" y="0"/>
                </a:cubicBezTo>
                <a:cubicBezTo>
                  <a:pt x="1479663" y="-11328"/>
                  <a:pt x="1566636" y="18697"/>
                  <a:pt x="1824228" y="0"/>
                </a:cubicBezTo>
                <a:cubicBezTo>
                  <a:pt x="2086799" y="-72665"/>
                  <a:pt x="2306223" y="-891"/>
                  <a:pt x="2606040" y="0"/>
                </a:cubicBezTo>
                <a:cubicBezTo>
                  <a:pt x="2606645" y="4461"/>
                  <a:pt x="2607031" y="13181"/>
                  <a:pt x="2606040" y="18288"/>
                </a:cubicBezTo>
                <a:cubicBezTo>
                  <a:pt x="2260204" y="29342"/>
                  <a:pt x="2175708" y="5614"/>
                  <a:pt x="1902409" y="18288"/>
                </a:cubicBezTo>
                <a:cubicBezTo>
                  <a:pt x="1638502" y="41064"/>
                  <a:pt x="1460923" y="-16269"/>
                  <a:pt x="1276960" y="18288"/>
                </a:cubicBezTo>
                <a:cubicBezTo>
                  <a:pt x="1057717" y="14361"/>
                  <a:pt x="867956" y="2320"/>
                  <a:pt x="677570" y="18288"/>
                </a:cubicBezTo>
                <a:cubicBezTo>
                  <a:pt x="457951" y="33373"/>
                  <a:pt x="189752" y="55388"/>
                  <a:pt x="0" y="18288"/>
                </a:cubicBezTo>
                <a:cubicBezTo>
                  <a:pt x="1586" y="13022"/>
                  <a:pt x="-95" y="4569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72759" y="3236"/>
                  <a:pt x="361166" y="-13413"/>
                  <a:pt x="599389" y="0"/>
                </a:cubicBezTo>
                <a:cubicBezTo>
                  <a:pt x="841226" y="37042"/>
                  <a:pt x="968991" y="14587"/>
                  <a:pt x="1303020" y="0"/>
                </a:cubicBezTo>
                <a:cubicBezTo>
                  <a:pt x="1643101" y="-7120"/>
                  <a:pt x="1717813" y="7213"/>
                  <a:pt x="1876349" y="0"/>
                </a:cubicBezTo>
                <a:cubicBezTo>
                  <a:pt x="2036762" y="-14138"/>
                  <a:pt x="2426397" y="-4451"/>
                  <a:pt x="2606040" y="0"/>
                </a:cubicBezTo>
                <a:cubicBezTo>
                  <a:pt x="2606314" y="8448"/>
                  <a:pt x="2606550" y="14527"/>
                  <a:pt x="2606040" y="18288"/>
                </a:cubicBezTo>
                <a:cubicBezTo>
                  <a:pt x="2344840" y="2643"/>
                  <a:pt x="2192043" y="7399"/>
                  <a:pt x="1980590" y="18288"/>
                </a:cubicBezTo>
                <a:cubicBezTo>
                  <a:pt x="1783984" y="-9745"/>
                  <a:pt x="1487673" y="45908"/>
                  <a:pt x="1276960" y="18288"/>
                </a:cubicBezTo>
                <a:cubicBezTo>
                  <a:pt x="1088134" y="-41257"/>
                  <a:pt x="877974" y="49968"/>
                  <a:pt x="651510" y="18288"/>
                </a:cubicBezTo>
                <a:cubicBezTo>
                  <a:pt x="430798" y="-27764"/>
                  <a:pt x="132889" y="-33467"/>
                  <a:pt x="0" y="18288"/>
                </a:cubicBezTo>
                <a:cubicBezTo>
                  <a:pt x="212" y="10845"/>
                  <a:pt x="-833" y="6193"/>
                  <a:pt x="0" y="0"/>
                </a:cubicBezTo>
                <a:close/>
              </a:path>
              <a:path w="2606040" h="18288" fill="none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27712" y="6878"/>
                  <a:pt x="971143" y="7084"/>
                  <a:pt x="1224839" y="0"/>
                </a:cubicBezTo>
                <a:cubicBezTo>
                  <a:pt x="1477775" y="-16815"/>
                  <a:pt x="1569904" y="19146"/>
                  <a:pt x="1824228" y="0"/>
                </a:cubicBezTo>
                <a:cubicBezTo>
                  <a:pt x="2055206" y="24867"/>
                  <a:pt x="2317192" y="-62872"/>
                  <a:pt x="2606040" y="0"/>
                </a:cubicBezTo>
                <a:cubicBezTo>
                  <a:pt x="2606166" y="3680"/>
                  <a:pt x="2606905" y="11461"/>
                  <a:pt x="2606040" y="18288"/>
                </a:cubicBezTo>
                <a:cubicBezTo>
                  <a:pt x="2234648" y="26976"/>
                  <a:pt x="2180202" y="-10361"/>
                  <a:pt x="1902409" y="18288"/>
                </a:cubicBezTo>
                <a:cubicBezTo>
                  <a:pt x="1635562" y="47194"/>
                  <a:pt x="1477339" y="4794"/>
                  <a:pt x="1276960" y="18288"/>
                </a:cubicBezTo>
                <a:cubicBezTo>
                  <a:pt x="1058094" y="66922"/>
                  <a:pt x="904206" y="-20636"/>
                  <a:pt x="677570" y="18288"/>
                </a:cubicBezTo>
                <a:cubicBezTo>
                  <a:pt x="485746" y="14713"/>
                  <a:pt x="195925" y="33005"/>
                  <a:pt x="0" y="18288"/>
                </a:cubicBezTo>
                <a:cubicBezTo>
                  <a:pt x="1168" y="12774"/>
                  <a:pt x="-229" y="374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custGeom>
                    <a:avLst/>
                    <a:gdLst>
                      <a:gd name="connsiteX0" fmla="*/ 0 w 2606040"/>
                      <a:gd name="connsiteY0" fmla="*/ 0 h 18288"/>
                      <a:gd name="connsiteX1" fmla="*/ 625450 w 2606040"/>
                      <a:gd name="connsiteY1" fmla="*/ 0 h 18288"/>
                      <a:gd name="connsiteX2" fmla="*/ 1224839 w 2606040"/>
                      <a:gd name="connsiteY2" fmla="*/ 0 h 18288"/>
                      <a:gd name="connsiteX3" fmla="*/ 1824228 w 2606040"/>
                      <a:gd name="connsiteY3" fmla="*/ 0 h 18288"/>
                      <a:gd name="connsiteX4" fmla="*/ 2606040 w 2606040"/>
                      <a:gd name="connsiteY4" fmla="*/ 0 h 18288"/>
                      <a:gd name="connsiteX5" fmla="*/ 2606040 w 2606040"/>
                      <a:gd name="connsiteY5" fmla="*/ 18288 h 18288"/>
                      <a:gd name="connsiteX6" fmla="*/ 1902409 w 2606040"/>
                      <a:gd name="connsiteY6" fmla="*/ 18288 h 18288"/>
                      <a:gd name="connsiteX7" fmla="*/ 1276960 w 2606040"/>
                      <a:gd name="connsiteY7" fmla="*/ 18288 h 18288"/>
                      <a:gd name="connsiteX8" fmla="*/ 677570 w 2606040"/>
                      <a:gd name="connsiteY8" fmla="*/ 18288 h 18288"/>
                      <a:gd name="connsiteX9" fmla="*/ 0 w 2606040"/>
                      <a:gd name="connsiteY9" fmla="*/ 18288 h 18288"/>
                      <a:gd name="connsiteX10" fmla="*/ 0 w 2606040"/>
                      <a:gd name="connsiteY10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606040" h="18288" fill="none" extrusionOk="0">
                        <a:moveTo>
                          <a:pt x="0" y="0"/>
                        </a:moveTo>
                        <a:cubicBezTo>
                          <a:pt x="266776" y="-600"/>
                          <a:pt x="322756" y="3201"/>
                          <a:pt x="625450" y="0"/>
                        </a:cubicBezTo>
                        <a:cubicBezTo>
                          <a:pt x="928144" y="-3201"/>
                          <a:pt x="968141" y="9269"/>
                          <a:pt x="1224839" y="0"/>
                        </a:cubicBezTo>
                        <a:cubicBezTo>
                          <a:pt x="1481537" y="-9269"/>
                          <a:pt x="1569059" y="21947"/>
                          <a:pt x="1824228" y="0"/>
                        </a:cubicBezTo>
                        <a:cubicBezTo>
                          <a:pt x="2079397" y="-21947"/>
                          <a:pt x="2326053" y="-10194"/>
                          <a:pt x="2606040" y="0"/>
                        </a:cubicBezTo>
                        <a:cubicBezTo>
                          <a:pt x="2605462" y="4771"/>
                          <a:pt x="2606793" y="12323"/>
                          <a:pt x="2606040" y="18288"/>
                        </a:cubicBezTo>
                        <a:cubicBezTo>
                          <a:pt x="2256758" y="31410"/>
                          <a:pt x="2173673" y="-12878"/>
                          <a:pt x="1902409" y="18288"/>
                        </a:cubicBezTo>
                        <a:cubicBezTo>
                          <a:pt x="1631145" y="49454"/>
                          <a:pt x="1461378" y="5466"/>
                          <a:pt x="1276960" y="18288"/>
                        </a:cubicBezTo>
                        <a:cubicBezTo>
                          <a:pt x="1092542" y="31110"/>
                          <a:pt x="890442" y="13213"/>
                          <a:pt x="677570" y="18288"/>
                        </a:cubicBezTo>
                        <a:cubicBezTo>
                          <a:pt x="464698" y="23364"/>
                          <a:pt x="187648" y="35837"/>
                          <a:pt x="0" y="18288"/>
                        </a:cubicBezTo>
                        <a:cubicBezTo>
                          <a:pt x="841" y="12879"/>
                          <a:pt x="-726" y="3977"/>
                          <a:pt x="0" y="0"/>
                        </a:cubicBezTo>
                        <a:close/>
                      </a:path>
                      <a:path w="2606040" h="18288" stroke="0" extrusionOk="0">
                        <a:moveTo>
                          <a:pt x="0" y="0"/>
                        </a:moveTo>
                        <a:cubicBezTo>
                          <a:pt x="197231" y="3803"/>
                          <a:pt x="358914" y="-9291"/>
                          <a:pt x="599389" y="0"/>
                        </a:cubicBezTo>
                        <a:cubicBezTo>
                          <a:pt x="839864" y="9291"/>
                          <a:pt x="979371" y="8509"/>
                          <a:pt x="1303020" y="0"/>
                        </a:cubicBezTo>
                        <a:cubicBezTo>
                          <a:pt x="1626669" y="-8509"/>
                          <a:pt x="1726300" y="7440"/>
                          <a:pt x="1876349" y="0"/>
                        </a:cubicBezTo>
                        <a:cubicBezTo>
                          <a:pt x="2026398" y="-7440"/>
                          <a:pt x="2430712" y="17957"/>
                          <a:pt x="2606040" y="0"/>
                        </a:cubicBezTo>
                        <a:cubicBezTo>
                          <a:pt x="2605426" y="8857"/>
                          <a:pt x="2606544" y="13619"/>
                          <a:pt x="2606040" y="18288"/>
                        </a:cubicBezTo>
                        <a:cubicBezTo>
                          <a:pt x="2393024" y="2241"/>
                          <a:pt x="2191161" y="39259"/>
                          <a:pt x="1980590" y="18288"/>
                        </a:cubicBezTo>
                        <a:cubicBezTo>
                          <a:pt x="1770019" y="-2683"/>
                          <a:pt x="1476440" y="36114"/>
                          <a:pt x="1276960" y="18288"/>
                        </a:cubicBezTo>
                        <a:cubicBezTo>
                          <a:pt x="1077480" y="463"/>
                          <a:pt x="880988" y="42125"/>
                          <a:pt x="651510" y="18288"/>
                        </a:cubicBezTo>
                        <a:cubicBezTo>
                          <a:pt x="422032" y="-5549"/>
                          <a:pt x="130744" y="-1947"/>
                          <a:pt x="0" y="18288"/>
                        </a:cubicBezTo>
                        <a:cubicBezTo>
                          <a:pt x="-487" y="10816"/>
                          <a:pt x="-839" y="605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237B0-B9D0-48CA-9B38-DE4121216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872898"/>
            <a:ext cx="3754034" cy="398510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We come together for worship </a:t>
            </a:r>
            <a:r>
              <a:rPr lang="en-US" dirty="0"/>
              <a:t>(Psalm 122:4; Hebrews 10:24-25;         1 Corinthians 14:23; John 4:24).</a:t>
            </a:r>
          </a:p>
          <a:p>
            <a:r>
              <a:rPr lang="en-US" b="1" dirty="0"/>
              <a:t>God deserves our worship </a:t>
            </a:r>
            <a:r>
              <a:rPr lang="en-US" dirty="0"/>
              <a:t>(Ps. 100:4-5).</a:t>
            </a:r>
          </a:p>
          <a:p>
            <a:r>
              <a:rPr lang="en-US" b="1" dirty="0"/>
              <a:t>Peace promotes praise </a:t>
            </a:r>
            <a:r>
              <a:rPr lang="en-US" dirty="0"/>
              <a:t>(Ps. 122:6-9; Romans 15:5-6).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B82505-D3AC-4E9C-9959-4C48E882A9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77" r="17914" b="2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4892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140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Berlin Sans FB Demi</vt:lpstr>
      <vt:lpstr>Calibri</vt:lpstr>
      <vt:lpstr>Calibri Light</vt:lpstr>
      <vt:lpstr>Office Theme</vt:lpstr>
      <vt:lpstr>“The Disciples     Came Together”</vt:lpstr>
      <vt:lpstr>The Joy of Assembling with Saints</vt:lpstr>
      <vt:lpstr>Assemblies are Ordained to Worship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Worship</dc:title>
  <dc:creator>Steve</dc:creator>
  <cp:lastModifiedBy>Steve</cp:lastModifiedBy>
  <cp:revision>9</cp:revision>
  <dcterms:created xsi:type="dcterms:W3CDTF">2021-06-09T13:32:24Z</dcterms:created>
  <dcterms:modified xsi:type="dcterms:W3CDTF">2021-06-12T16:28:49Z</dcterms:modified>
</cp:coreProperties>
</file>