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80" autoAdjust="0"/>
  </p:normalViewPr>
  <p:slideViewPr>
    <p:cSldViewPr snapToGrid="0">
      <p:cViewPr varScale="1">
        <p:scale>
          <a:sx n="67" d="100"/>
          <a:sy n="67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D0FF-418B-4DB2-8701-A27001497FCB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8422-472D-419F-AB75-C1AF3886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desperately needs men of God –  Christlike men who are devoted to God and who courageously fulfill their roles in the home, in the church, and in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422-472D-419F-AB75-C1AF38861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D8422-472D-419F-AB75-C1AF38861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F3F9-18FC-4682-A053-F6CF705B0DA9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AE32-392E-4BB9-93BA-43F2F3FC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96470-B4BA-E8A1-4B78-8F9CA6F47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9" t="9091" r="1120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CC9B9-3FB1-C6ED-C90C-3E28C82C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32121"/>
            <a:ext cx="7339422" cy="773606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 Extra Bold" panose="02060903040505020403" pitchFamily="18" charset="0"/>
              </a:rPr>
              <a:t>Becoming A Man of God</a:t>
            </a:r>
          </a:p>
        </p:txBody>
      </p:sp>
    </p:spTree>
    <p:extLst>
      <p:ext uri="{BB962C8B-B14F-4D97-AF65-F5344CB8AC3E}">
        <p14:creationId xmlns:p14="http://schemas.microsoft.com/office/powerpoint/2010/main" val="270183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1B955-8628-02A1-9BD8-0BD58225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4"/>
            <a:ext cx="9140065" cy="6860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77847-B987-9D61-23F3-A4165FB0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070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 Extra Bold" panose="02060903040505020403" pitchFamily="18" charset="0"/>
              </a:rPr>
              <a:t>Timothy Was “A Man of God”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F275-48B5-80BC-9845-EE8A237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5835"/>
            <a:ext cx="7886700" cy="4821128"/>
          </a:xfrm>
          <a:solidFill>
            <a:srgbClr val="7E2A04"/>
          </a:solidFill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Timothy was to flee ungodliness, pursue righteousness, and fight the good fight                      </a:t>
            </a:r>
            <a:r>
              <a:rPr lang="en-US" sz="3000" dirty="0">
                <a:solidFill>
                  <a:schemeClr val="bg1"/>
                </a:solidFill>
              </a:rPr>
              <a:t>(1 Timothy 6:11-12).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Timothy was to rely on Scripture for everything</a:t>
            </a:r>
            <a:r>
              <a:rPr lang="en-US" sz="3000" dirty="0">
                <a:solidFill>
                  <a:schemeClr val="bg1"/>
                </a:solidFill>
              </a:rPr>
              <a:t>  (2 Timothy 3:16-17). 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Timothy was a man of proven character who sincerely cared about others</a:t>
            </a:r>
            <a:r>
              <a:rPr lang="en-US" sz="3000" dirty="0">
                <a:solidFill>
                  <a:schemeClr val="bg1"/>
                </a:solidFill>
              </a:rPr>
              <a:t> (Phil. 2:19-22). 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Timothy was told to pray and study                         </a:t>
            </a:r>
            <a:r>
              <a:rPr lang="en-US" sz="3000" dirty="0">
                <a:solidFill>
                  <a:schemeClr val="bg1"/>
                </a:solidFill>
              </a:rPr>
              <a:t>(1 Timothy 2:8; 2 Timothy 2:15).</a:t>
            </a:r>
          </a:p>
        </p:txBody>
      </p:sp>
    </p:spTree>
    <p:extLst>
      <p:ext uri="{BB962C8B-B14F-4D97-AF65-F5344CB8AC3E}">
        <p14:creationId xmlns:p14="http://schemas.microsoft.com/office/powerpoint/2010/main" val="309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1B955-8628-02A1-9BD8-0BD58225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4"/>
            <a:ext cx="9140065" cy="6860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77847-B987-9D61-23F3-A4165FB0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423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ckwell Extra Bold" panose="02060903040505020403" pitchFamily="18" charset="0"/>
              </a:rPr>
              <a:t>David was “A Man after God’s Own Heart”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F275-48B5-80BC-9845-EE8A237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1764"/>
            <a:ext cx="7886700" cy="2571915"/>
          </a:xfrm>
          <a:solidFill>
            <a:srgbClr val="7E2A04"/>
          </a:solidFill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David charged Solomon to prove himself a man </a:t>
            </a:r>
            <a:r>
              <a:rPr lang="en-US" sz="3000" dirty="0">
                <a:solidFill>
                  <a:schemeClr val="bg1"/>
                </a:solidFill>
              </a:rPr>
              <a:t>(1 Kings 2:2-3). 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David was “a man” after God’s own heart who served his generation </a:t>
            </a:r>
            <a:r>
              <a:rPr lang="en-US" sz="3000" dirty="0">
                <a:solidFill>
                  <a:schemeClr val="bg1"/>
                </a:solidFill>
              </a:rPr>
              <a:t>(Acts 13:22, 36).       </a:t>
            </a:r>
          </a:p>
        </p:txBody>
      </p:sp>
    </p:spTree>
    <p:extLst>
      <p:ext uri="{BB962C8B-B14F-4D97-AF65-F5344CB8AC3E}">
        <p14:creationId xmlns:p14="http://schemas.microsoft.com/office/powerpoint/2010/main" val="13731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1B955-8628-02A1-9BD8-0BD582257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54"/>
            <a:ext cx="9140065" cy="6860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77847-B987-9D61-23F3-A4165FB0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87" y="283778"/>
            <a:ext cx="8523890" cy="15345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Rockwell Extra Bold" panose="02060903040505020403" pitchFamily="18" charset="0"/>
              </a:rPr>
              <a:t>Cornelius was </a:t>
            </a:r>
            <a:br>
              <a:rPr lang="en-US" sz="4000" dirty="0">
                <a:latin typeface="Rockwell Extra Bold" panose="02060903040505020403" pitchFamily="18" charset="0"/>
              </a:rPr>
            </a:br>
            <a:r>
              <a:rPr lang="en-US" sz="4000" dirty="0">
                <a:latin typeface="Rockwell Extra Bold" panose="02060903040505020403" pitchFamily="18" charset="0"/>
              </a:rPr>
              <a:t>a Man whom God Chose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F275-48B5-80BC-9845-EE8A237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82" y="1947365"/>
            <a:ext cx="7886700" cy="3770094"/>
          </a:xfrm>
          <a:solidFill>
            <a:srgbClr val="7E2A04"/>
          </a:solidFill>
        </p:spPr>
        <p:txBody>
          <a:bodyPr anchor="ctr"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Cornelius was chosen to be the first Gentile to hear and believe the gospel </a:t>
            </a:r>
            <a:r>
              <a:rPr lang="en-US" sz="3000" dirty="0">
                <a:solidFill>
                  <a:schemeClr val="bg1"/>
                </a:solidFill>
              </a:rPr>
              <a:t>(Acts 15:7-8).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Cornelius was devout; he feared God, gave alms, and prayed always </a:t>
            </a:r>
            <a:r>
              <a:rPr lang="en-US" sz="3000" dirty="0">
                <a:solidFill>
                  <a:schemeClr val="bg1"/>
                </a:solidFill>
              </a:rPr>
              <a:t>(Acts 10:1-2).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Cornelius took the lead in bringing his family  to hear God’s word taught </a:t>
            </a:r>
            <a:r>
              <a:rPr lang="en-US" sz="3000" dirty="0">
                <a:solidFill>
                  <a:schemeClr val="bg1"/>
                </a:solidFill>
              </a:rPr>
              <a:t>(Acts 10:24, 33; Ephesians 6:4; 5:25; 1 Corinthians 14:35). </a:t>
            </a:r>
          </a:p>
        </p:txBody>
      </p:sp>
    </p:spTree>
    <p:extLst>
      <p:ext uri="{BB962C8B-B14F-4D97-AF65-F5344CB8AC3E}">
        <p14:creationId xmlns:p14="http://schemas.microsoft.com/office/powerpoint/2010/main" val="26981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1B955-8628-02A1-9BD8-0BD58225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4"/>
            <a:ext cx="9140065" cy="6860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77847-B987-9D61-23F3-A4165FB0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3215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Rockwell Extra Bold" panose="02060903040505020403" pitchFamily="18" charset="0"/>
              </a:rPr>
              <a:t>A Man of God fulfills his role in the Home, in the Church, and in Society with</a:t>
            </a:r>
            <a:br>
              <a:rPr lang="en-US" sz="3600" dirty="0">
                <a:latin typeface="Rockwell Extra Bold" panose="02060903040505020403" pitchFamily="18" charset="0"/>
              </a:rPr>
            </a:br>
            <a:r>
              <a:rPr lang="en-US" sz="8000" dirty="0">
                <a:latin typeface="Rockwell Extra Bold" panose="02060903040505020403" pitchFamily="18" charset="0"/>
              </a:rPr>
              <a:t>COURAGE</a:t>
            </a:r>
            <a:endParaRPr lang="en-US" sz="3600" dirty="0"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F275-48B5-80BC-9845-EE8A2375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82" y="3289737"/>
            <a:ext cx="7886700" cy="2571915"/>
          </a:xfrm>
          <a:solidFill>
            <a:srgbClr val="7E2A04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“Watch, stand fast in the faith, be brave, be strong.  Let all that you   do be done with love.”                                      </a:t>
            </a:r>
            <a:r>
              <a:rPr lang="en-US" sz="3600" dirty="0">
                <a:solidFill>
                  <a:schemeClr val="bg1"/>
                </a:solidFill>
              </a:rPr>
              <a:t>(1 Corinthians 16:13-14) </a:t>
            </a:r>
          </a:p>
        </p:txBody>
      </p:sp>
    </p:spTree>
    <p:extLst>
      <p:ext uri="{BB962C8B-B14F-4D97-AF65-F5344CB8AC3E}">
        <p14:creationId xmlns:p14="http://schemas.microsoft.com/office/powerpoint/2010/main" val="15651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279</Words>
  <Application>Microsoft Office PowerPoint</Application>
  <PresentationFormat>On-screen Show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Rockwell Extra Bold</vt:lpstr>
      <vt:lpstr>Office Theme</vt:lpstr>
      <vt:lpstr>PowerPoint Presentation</vt:lpstr>
      <vt:lpstr>Timothy Was “A Man of God”</vt:lpstr>
      <vt:lpstr>David was “A Man after God’s Own Heart”</vt:lpstr>
      <vt:lpstr>Cornelius was  a Man whom God Chose</vt:lpstr>
      <vt:lpstr>A Man of God fulfills his role in the Home, in the Church, and in Society with COURAGE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Eastside Enlightener</cp:lastModifiedBy>
  <cp:revision>10</cp:revision>
  <dcterms:created xsi:type="dcterms:W3CDTF">2022-06-16T15:41:04Z</dcterms:created>
  <dcterms:modified xsi:type="dcterms:W3CDTF">2022-06-18T16:07:35Z</dcterms:modified>
</cp:coreProperties>
</file>