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8"/>
    <p:restoredTop sz="94771"/>
  </p:normalViewPr>
  <p:slideViewPr>
    <p:cSldViewPr snapToGrid="0" snapToObjects="1">
      <p:cViewPr varScale="1">
        <p:scale>
          <a:sx n="68" d="100"/>
          <a:sy n="68" d="100"/>
        </p:scale>
        <p:origin x="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36AE-60A8-BA41-9EB0-D4A4C29C64A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A2787-1F4B-8D48-8CFB-F3A30838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01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6A2787-1F4B-8D48-8CFB-F3A3083829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9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1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4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8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74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32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0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84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5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24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58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78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6/26/2022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468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4B9A7-BEBE-6C4C-813F-79CBD788D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696" y="639097"/>
            <a:ext cx="4227080" cy="3686015"/>
          </a:xfrm>
        </p:spPr>
        <p:txBody>
          <a:bodyPr>
            <a:normAutofit/>
          </a:bodyPr>
          <a:lstStyle/>
          <a:p>
            <a:r>
              <a:rPr lang="en-US" dirty="0">
                <a:latin typeface="Avenir Book" panose="02000503020000020003" pitchFamily="2" charset="0"/>
              </a:rPr>
              <a:t>Pursuing Zealous Worship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B5786F-6D5A-BE4F-AC33-89050CB65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674" y="4672739"/>
            <a:ext cx="4097326" cy="10214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venir Book" panose="02000503020000020003" pitchFamily="2" charset="0"/>
              </a:rPr>
              <a:t>Psalm 69:9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8134" y="4498925"/>
            <a:ext cx="4227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DDB56FD0-D34D-C848-B881-4AA2BA77FD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389" t="23961" r="33774" b="-2"/>
          <a:stretch/>
        </p:blipFill>
        <p:spPr>
          <a:xfrm>
            <a:off x="4572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2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B8518FF0-0936-2845-AEEC-AF67A7A13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89" t="23961" r="33774" b="-2"/>
          <a:stretch/>
        </p:blipFill>
        <p:spPr>
          <a:xfrm>
            <a:off x="-1" y="809486"/>
            <a:ext cx="4032343" cy="60485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051D2E-D778-514D-B3CA-F1BE8AA3B5A3}"/>
              </a:ext>
            </a:extLst>
          </p:cNvPr>
          <p:cNvSpPr txBox="1"/>
          <p:nvPr/>
        </p:nvSpPr>
        <p:spPr>
          <a:xfrm>
            <a:off x="-1" y="40045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What is Zeal?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940DA2-CEEF-AB48-A1A3-67C18AB461CF}"/>
              </a:ext>
            </a:extLst>
          </p:cNvPr>
          <p:cNvSpPr txBox="1"/>
          <p:nvPr/>
        </p:nvSpPr>
        <p:spPr>
          <a:xfrm>
            <a:off x="4381500" y="809486"/>
            <a:ext cx="4572000" cy="5509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venir Book" panose="02000503020000020003" pitchFamily="2" charset="0"/>
              </a:rPr>
              <a:t>Defined as “excitement of mind, ardor in embracing, pursuing, defending anything”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venir Book" panose="02000503020000020003" pitchFamily="2" charset="0"/>
              </a:rPr>
              <a:t>Zeal is excitement, fire, pursuit, and defense of anything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venir Book" panose="02000503020000020003" pitchFamily="2" charset="0"/>
              </a:rPr>
              <a:t>Zeal can enhance worship and bring us closer to God</a:t>
            </a:r>
          </a:p>
        </p:txBody>
      </p:sp>
    </p:spTree>
    <p:extLst>
      <p:ext uri="{BB962C8B-B14F-4D97-AF65-F5344CB8AC3E}">
        <p14:creationId xmlns:p14="http://schemas.microsoft.com/office/powerpoint/2010/main" val="418621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B8518FF0-0936-2845-AEEC-AF67A7A13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89" t="23961" r="33774" b="-2"/>
          <a:stretch/>
        </p:blipFill>
        <p:spPr>
          <a:xfrm>
            <a:off x="-1" y="809486"/>
            <a:ext cx="4032343" cy="60485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051D2E-D778-514D-B3CA-F1BE8AA3B5A3}"/>
              </a:ext>
            </a:extLst>
          </p:cNvPr>
          <p:cNvSpPr txBox="1"/>
          <p:nvPr/>
        </p:nvSpPr>
        <p:spPr>
          <a:xfrm>
            <a:off x="-1" y="0"/>
            <a:ext cx="6921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Zealous Worship in Scripture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940DA2-CEEF-AB48-A1A3-67C18AB461CF}"/>
              </a:ext>
            </a:extLst>
          </p:cNvPr>
          <p:cNvSpPr txBox="1"/>
          <p:nvPr/>
        </p:nvSpPr>
        <p:spPr>
          <a:xfrm>
            <a:off x="4032342" y="809486"/>
            <a:ext cx="5111658" cy="61247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Salvation produces zealous worship</a:t>
            </a:r>
          </a:p>
          <a:p>
            <a:pPr lvl="1"/>
            <a:r>
              <a:rPr lang="en-US" sz="2800" dirty="0">
                <a:latin typeface="Avenir Book" panose="02000503020000020003" pitchFamily="2" charset="0"/>
              </a:rPr>
              <a:t>(Gen. 8:20; Ex. 12:27)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Blessings produce zealous worship</a:t>
            </a:r>
          </a:p>
          <a:p>
            <a:r>
              <a:rPr lang="en-US" sz="2800" dirty="0">
                <a:latin typeface="Avenir Book" panose="02000503020000020003" pitchFamily="2" charset="0"/>
              </a:rPr>
              <a:t>	(1 Sam. 2:1-2,10)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Godly worship produces zealous worship</a:t>
            </a:r>
          </a:p>
          <a:p>
            <a:r>
              <a:rPr lang="en-US" sz="2800" dirty="0">
                <a:latin typeface="Avenir Book" panose="02000503020000020003" pitchFamily="2" charset="0"/>
              </a:rPr>
              <a:t>	(2 Sam. 6:14-22a; Ezra 3:11-	13; Jn. 2:13-14)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Need produces zealous worship</a:t>
            </a:r>
          </a:p>
          <a:p>
            <a:r>
              <a:rPr lang="en-US" sz="2800" dirty="0">
                <a:latin typeface="Avenir Book" panose="02000503020000020003" pitchFamily="2" charset="0"/>
              </a:rPr>
              <a:t>	(2 Sam. 12:20; Acts 16:25-	30)</a:t>
            </a:r>
          </a:p>
        </p:txBody>
      </p:sp>
    </p:spTree>
    <p:extLst>
      <p:ext uri="{BB962C8B-B14F-4D97-AF65-F5344CB8AC3E}">
        <p14:creationId xmlns:p14="http://schemas.microsoft.com/office/powerpoint/2010/main" val="238791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B8518FF0-0936-2845-AEEC-AF67A7A13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89" t="23961" r="33774" b="-2"/>
          <a:stretch/>
        </p:blipFill>
        <p:spPr>
          <a:xfrm>
            <a:off x="-1" y="809486"/>
            <a:ext cx="4032343" cy="60485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051D2E-D778-514D-B3CA-F1BE8AA3B5A3}"/>
              </a:ext>
            </a:extLst>
          </p:cNvPr>
          <p:cNvSpPr txBox="1"/>
          <p:nvPr/>
        </p:nvSpPr>
        <p:spPr>
          <a:xfrm>
            <a:off x="-1" y="0"/>
            <a:ext cx="6921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Zealous Worship Today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940DA2-CEEF-AB48-A1A3-67C18AB461CF}"/>
              </a:ext>
            </a:extLst>
          </p:cNvPr>
          <p:cNvSpPr txBox="1"/>
          <p:nvPr/>
        </p:nvSpPr>
        <p:spPr>
          <a:xfrm>
            <a:off x="4032342" y="809486"/>
            <a:ext cx="5111658" cy="61247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We sing about…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Our Creator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Our savior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Heaven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Life without Christ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Inviting sinners to Christ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We pray…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Thankful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Worshipful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Sorrowful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For strength and patience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venir Book" panose="02000503020000020003" pitchFamily="2" charset="0"/>
              </a:rPr>
              <a:t>For Jesus to return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87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B8518FF0-0936-2845-AEEC-AF67A7A13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89" t="23961" r="33774" b="-2"/>
          <a:stretch/>
        </p:blipFill>
        <p:spPr>
          <a:xfrm>
            <a:off x="-1" y="809486"/>
            <a:ext cx="4032343" cy="60485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051D2E-D778-514D-B3CA-F1BE8AA3B5A3}"/>
              </a:ext>
            </a:extLst>
          </p:cNvPr>
          <p:cNvSpPr txBox="1"/>
          <p:nvPr/>
        </p:nvSpPr>
        <p:spPr>
          <a:xfrm>
            <a:off x="-1" y="0"/>
            <a:ext cx="6921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God’s Zeal Isaiah 59:15-17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940DA2-CEEF-AB48-A1A3-67C18AB461CF}"/>
              </a:ext>
            </a:extLst>
          </p:cNvPr>
          <p:cNvSpPr txBox="1"/>
          <p:nvPr/>
        </p:nvSpPr>
        <p:spPr>
          <a:xfrm>
            <a:off x="4032342" y="809486"/>
            <a:ext cx="5111658" cy="56938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sz="2800" dirty="0">
                <a:latin typeface="Avenir Book" panose="02000503020000020003" pitchFamily="2" charset="0"/>
              </a:rPr>
              <a:t>So truth fails, and he who departs from evil makes himself a prey. Then the LORD saw it, and it displeased Him that there was no justice. He saw that there was no man, and wondered that there was no intercessor; therefore His own arm brought salvation for Him; and His own righteousness, it sustained Him…</a:t>
            </a:r>
          </a:p>
        </p:txBody>
      </p:sp>
    </p:spTree>
    <p:extLst>
      <p:ext uri="{BB962C8B-B14F-4D97-AF65-F5344CB8AC3E}">
        <p14:creationId xmlns:p14="http://schemas.microsoft.com/office/powerpoint/2010/main" val="1853157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B8518FF0-0936-2845-AEEC-AF67A7A13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89" t="23961" r="33774" b="-2"/>
          <a:stretch/>
        </p:blipFill>
        <p:spPr>
          <a:xfrm>
            <a:off x="-1" y="809486"/>
            <a:ext cx="4032343" cy="60485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051D2E-D778-514D-B3CA-F1BE8AA3B5A3}"/>
              </a:ext>
            </a:extLst>
          </p:cNvPr>
          <p:cNvSpPr txBox="1"/>
          <p:nvPr/>
        </p:nvSpPr>
        <p:spPr>
          <a:xfrm>
            <a:off x="-1" y="0"/>
            <a:ext cx="7721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God’s Zeal Isaiah 59:15-17 Cont.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940DA2-CEEF-AB48-A1A3-67C18AB461CF}"/>
              </a:ext>
            </a:extLst>
          </p:cNvPr>
          <p:cNvSpPr txBox="1"/>
          <p:nvPr/>
        </p:nvSpPr>
        <p:spPr>
          <a:xfrm>
            <a:off x="4032342" y="809486"/>
            <a:ext cx="5111658" cy="35394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sz="2800" dirty="0">
                <a:latin typeface="Avenir Book" panose="02000503020000020003" pitchFamily="2" charset="0"/>
              </a:rPr>
              <a:t>For He put on righteousness as a breastplate, and a helmet of salvation on His head; he put on the garments of vengeance for clothing, and was clad with zeal as a cloak.</a:t>
            </a:r>
          </a:p>
        </p:txBody>
      </p:sp>
    </p:spTree>
    <p:extLst>
      <p:ext uri="{BB962C8B-B14F-4D97-AF65-F5344CB8AC3E}">
        <p14:creationId xmlns:p14="http://schemas.microsoft.com/office/powerpoint/2010/main" val="312555366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Avenir Next LT Pro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venir Next LT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1667</TotalTime>
  <Words>258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Avenir Book</vt:lpstr>
      <vt:lpstr>Avenir Next LT Pro</vt:lpstr>
      <vt:lpstr>Avenir Next LT Pro Light</vt:lpstr>
      <vt:lpstr>Calibri</vt:lpstr>
      <vt:lpstr>RetrospectVTI</vt:lpstr>
      <vt:lpstr>Pursuing Zealous Worship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Pursuing Zealous Worship</dc:title>
  <dc:creator>Colton Richter</dc:creator>
  <cp:lastModifiedBy>Eastside Enlightener</cp:lastModifiedBy>
  <cp:revision>3</cp:revision>
  <dcterms:created xsi:type="dcterms:W3CDTF">2022-05-26T18:32:02Z</dcterms:created>
  <dcterms:modified xsi:type="dcterms:W3CDTF">2022-06-26T21:00:02Z</dcterms:modified>
</cp:coreProperties>
</file>