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AABF-E35F-4A02-ADDB-013D15499EC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55E16-A40F-45FC-96FF-43C895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 love our enemies.  To do that, we must understand two things: How love behaves and who our enemies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55E16-A40F-45FC-96FF-43C895694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3216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03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2770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47322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1334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2432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411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4270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78691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663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010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3104-1A2A-4385-83FE-138809375FE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7E69-EAE7-4F14-AEF9-1B28FDCE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3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lose-up photography of petaled flower">
            <a:extLst>
              <a:ext uri="{FF2B5EF4-FFF2-40B4-BE49-F238E27FC236}">
                <a16:creationId xmlns:a16="http://schemas.microsoft.com/office/drawing/2014/main" id="{C1D6D370-75AA-4430-A50A-82EA5898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A3CD8-BAE7-465A-B26B-62A76D7AF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81183"/>
            <a:ext cx="7772400" cy="1471547"/>
          </a:xfrm>
        </p:spPr>
        <p:txBody>
          <a:bodyPr anchor="ctr"/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Love Your Enemies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E9E41-715C-4DFC-8AAA-64F6B3198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7779" y="4061148"/>
            <a:ext cx="3027783" cy="583163"/>
          </a:xfrm>
        </p:spPr>
        <p:txBody>
          <a:bodyPr>
            <a:normAutofit/>
          </a:bodyPr>
          <a:lstStyle/>
          <a:p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Luke 6:27</a:t>
            </a:r>
          </a:p>
        </p:txBody>
      </p:sp>
    </p:spTree>
    <p:extLst>
      <p:ext uri="{BB962C8B-B14F-4D97-AF65-F5344CB8AC3E}">
        <p14:creationId xmlns:p14="http://schemas.microsoft.com/office/powerpoint/2010/main" val="19769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photography of petaled flower">
            <a:extLst>
              <a:ext uri="{FF2B5EF4-FFF2-40B4-BE49-F238E27FC236}">
                <a16:creationId xmlns:a16="http://schemas.microsoft.com/office/drawing/2014/main" id="{61EAE2C4-E9BF-4181-B576-7961932A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695A2-238B-45DE-8C0A-A50D6B13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09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Love Your Enemies</a:t>
            </a:r>
            <a:endParaRPr lang="en-US" sz="5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563C-0168-479F-B315-5EE000EE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5931"/>
            <a:ext cx="7886700" cy="1902927"/>
          </a:xfrm>
          <a:solidFill>
            <a:schemeClr val="tx1">
              <a:alpha val="3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behaviors of love apply to the way we treat our enemies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Corinthians 13:4-8).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 involves active goodwill                       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(Romans 12:14-21; Proverbs 24:17-18).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photography of petaled flower">
            <a:extLst>
              <a:ext uri="{FF2B5EF4-FFF2-40B4-BE49-F238E27FC236}">
                <a16:creationId xmlns:a16="http://schemas.microsoft.com/office/drawing/2014/main" id="{61EAE2C4-E9BF-4181-B576-7961932A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695A2-238B-45DE-8C0A-A50D6B13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12" y="634483"/>
            <a:ext cx="7886700" cy="1390878"/>
          </a:xfrm>
        </p:spPr>
        <p:txBody>
          <a:bodyPr>
            <a:norm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Who is Your Enemy?</a:t>
            </a:r>
            <a:b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</a:br>
            <a:r>
              <a:rPr lang="en-US" sz="36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Luke 6:27-31; Matthew 5:38-48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563C-0168-479F-B315-5EE000EE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2" y="2248676"/>
            <a:ext cx="8369559" cy="3629609"/>
          </a:xfrm>
          <a:solidFill>
            <a:schemeClr val="tx1">
              <a:alpha val="3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hates you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(Psalm 69:4).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curses you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(2 Sam. 16:5-13).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insults you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(Ps. 102:8; Lk. 23:34).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hurts you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(Ps. 41:5-6).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persecutes you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(Ps. 38:19-20).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 who takes something valuable from you.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photography of petaled flower">
            <a:extLst>
              <a:ext uri="{FF2B5EF4-FFF2-40B4-BE49-F238E27FC236}">
                <a16:creationId xmlns:a16="http://schemas.microsoft.com/office/drawing/2014/main" id="{61EAE2C4-E9BF-4181-B576-7961932A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695A2-238B-45DE-8C0A-A50D6B13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20" y="811763"/>
            <a:ext cx="8369559" cy="1819470"/>
          </a:xfrm>
        </p:spPr>
        <p:txBody>
          <a:bodyPr>
            <a:norm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Your Enemy may </a:t>
            </a:r>
            <a:b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</a:br>
            <a:r>
              <a:rPr lang="en-US" sz="54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be Near to You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563C-0168-479F-B315-5EE000EE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31" y="2729202"/>
            <a:ext cx="7868039" cy="2906488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family member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(Matthew 10:34-36)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fellow Christian… </a:t>
            </a:r>
          </a:p>
          <a:p>
            <a:pPr marL="457200" lvl="1" indent="-223838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you’ve told a painful truth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(Gal. 4:16).</a:t>
            </a:r>
          </a:p>
          <a:p>
            <a:pPr marL="457200" lvl="1" indent="-223838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whom you are at odds over something material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Corinthians 6:1-9).</a:t>
            </a:r>
          </a:p>
          <a:p>
            <a:pPr marL="457200" lvl="1" indent="-223838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whom you are to be united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Peter 3:8-9).</a:t>
            </a:r>
          </a:p>
        </p:txBody>
      </p:sp>
    </p:spTree>
    <p:extLst>
      <p:ext uri="{BB962C8B-B14F-4D97-AF65-F5344CB8AC3E}">
        <p14:creationId xmlns:p14="http://schemas.microsoft.com/office/powerpoint/2010/main" val="32422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e-up photography of petaled flower">
            <a:extLst>
              <a:ext uri="{FF2B5EF4-FFF2-40B4-BE49-F238E27FC236}">
                <a16:creationId xmlns:a16="http://schemas.microsoft.com/office/drawing/2014/main" id="{61EAE2C4-E9BF-4181-B576-7961932A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695A2-238B-45DE-8C0A-A50D6B13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19" y="833007"/>
            <a:ext cx="8369559" cy="1590868"/>
          </a:xfrm>
        </p:spPr>
        <p:txBody>
          <a:bodyPr>
            <a:normAutofit/>
          </a:bodyPr>
          <a:lstStyle/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To Love Like God Does, </a:t>
            </a:r>
            <a:br>
              <a:rPr lang="en-US" sz="48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</a:br>
            <a:r>
              <a:rPr lang="en-US" sz="4800" b="1" spc="50" dirty="0">
                <a:ln w="0"/>
                <a:solidFill>
                  <a:schemeClr val="bg2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Love Your Enemy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563C-0168-479F-B315-5EE000EE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32" y="2509631"/>
            <a:ext cx="7782532" cy="3288541"/>
          </a:xfrm>
          <a:solidFill>
            <a:schemeClr val="tx1">
              <a:alpha val="3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istina" panose="03060402040406080204" pitchFamily="66" charset="0"/>
              </a:rPr>
              <a:t>“But I say to you, love your enemies…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istina" panose="03060402040406080204" pitchFamily="66" charset="0"/>
              </a:rPr>
              <a:t>that you may be sons of your Father in heaven; for He makes His sun rise on the evil and on the good, and sends rain on the just and on the unjust…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ristina" panose="03060402040406080204" pitchFamily="66" charset="0"/>
              </a:rPr>
              <a:t> Therefore you shall be  perfect, just as your Father in heaven is perfect.” (Matthew 5:44-48)</a:t>
            </a:r>
            <a:endParaRPr lang="en-US" sz="3600" dirty="0">
              <a:solidFill>
                <a:schemeClr val="bg1"/>
              </a:solidFill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25E68-D1C4-4B6D-A2C3-CC2E7C22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3" t="9091" r="2298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2" y="237193"/>
            <a:ext cx="5676555" cy="2802219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br>
              <a:rPr lang="en-US" sz="39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US" sz="3900" dirty="0">
                <a:solidFill>
                  <a:schemeClr val="bg1"/>
                </a:solidFill>
              </a:rPr>
            </a:b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834" y="1999244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275</Words>
  <Application>Microsoft Office PowerPoint</Application>
  <PresentationFormat>On-screen Show (4:3)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Agency FB</vt:lpstr>
      <vt:lpstr>Arial</vt:lpstr>
      <vt:lpstr>Berlin Sans FB Demi</vt:lpstr>
      <vt:lpstr>Calibri</vt:lpstr>
      <vt:lpstr>Calibri Light</vt:lpstr>
      <vt:lpstr>Pristina</vt:lpstr>
      <vt:lpstr>Office Theme</vt:lpstr>
      <vt:lpstr>1_Office Theme</vt:lpstr>
      <vt:lpstr>Love Your Enemies</vt:lpstr>
      <vt:lpstr>Love Your Enemies</vt:lpstr>
      <vt:lpstr>Who is Your Enemy? Luke 6:27-31; Matthew 5:38-48</vt:lpstr>
      <vt:lpstr>Your Enemy may  be Near to You</vt:lpstr>
      <vt:lpstr>To Love Like God Does,  Love Your Enemy</vt:lpstr>
      <vt:lpstr>Eastside Church of Christ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Your Enemies</dc:title>
  <dc:creator>Steve</dc:creator>
  <cp:lastModifiedBy>Eastside Enlightener</cp:lastModifiedBy>
  <cp:revision>14</cp:revision>
  <dcterms:created xsi:type="dcterms:W3CDTF">2020-06-19T13:49:25Z</dcterms:created>
  <dcterms:modified xsi:type="dcterms:W3CDTF">2020-06-21T21:28:41Z</dcterms:modified>
</cp:coreProperties>
</file>