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2"/>
  </p:notesMasterIdLst>
  <p:sldIdLst>
    <p:sldId id="264" r:id="rId3"/>
    <p:sldId id="256" r:id="rId4"/>
    <p:sldId id="258" r:id="rId5"/>
    <p:sldId id="259" r:id="rId6"/>
    <p:sldId id="261" r:id="rId7"/>
    <p:sldId id="262" r:id="rId8"/>
    <p:sldId id="263" r:id="rId9"/>
    <p:sldId id="257" r:id="rId10"/>
    <p:sldId id="265" r:id="rId11"/>
  </p:sldIdLst>
  <p:sldSz cx="9144000" cy="6858000" type="screen4x3"/>
  <p:notesSz cx="9309100" cy="7023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675" y="0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F9AAE-42EB-414A-AB7C-372265E4373E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675" y="6670675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4DC1A-DF12-41DD-93AD-FB0971349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2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relationship between churches and the preachers they support is a joyous fellowship that comes with rights and responsibilities.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4DC1A-DF12-41DD-93AD-FB0971349A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1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4DC1A-DF12-41DD-93AD-FB0971349A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8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E30B-BBAC-48B4-A680-31033B1784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D4BA-4807-4E3C-85FA-403EB53DAD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69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E30B-BBAC-48B4-A680-31033B1784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D4BA-4807-4E3C-85FA-403EB53D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E30B-BBAC-48B4-A680-31033B1784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D4BA-4807-4E3C-85FA-403EB53D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ECE5-CBB8-40AD-A6E4-7B3142CC2C9B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D1AE-D3A8-488F-8156-0775FBE79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92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ECE5-CBB8-40AD-A6E4-7B3142CC2C9B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D1AE-D3A8-488F-8156-0775FBE79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ECE5-CBB8-40AD-A6E4-7B3142CC2C9B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D1AE-D3A8-488F-8156-0775FBE79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61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ECE5-CBB8-40AD-A6E4-7B3142CC2C9B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D1AE-D3A8-488F-8156-0775FBE79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6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ECE5-CBB8-40AD-A6E4-7B3142CC2C9B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D1AE-D3A8-488F-8156-0775FBE79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62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ECE5-CBB8-40AD-A6E4-7B3142CC2C9B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D1AE-D3A8-488F-8156-0775FBE79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22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ECE5-CBB8-40AD-A6E4-7B3142CC2C9B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D1AE-D3A8-488F-8156-0775FBE79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51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ECE5-CBB8-40AD-A6E4-7B3142CC2C9B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D1AE-D3A8-488F-8156-0775FBE79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5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E30B-BBAC-48B4-A680-31033B1784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D4BA-4807-4E3C-85FA-403EB53D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9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ECE5-CBB8-40AD-A6E4-7B3142CC2C9B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D1AE-D3A8-488F-8156-0775FBE79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01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ECE5-CBB8-40AD-A6E4-7B3142CC2C9B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D1AE-D3A8-488F-8156-0775FBE79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59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ECE5-CBB8-40AD-A6E4-7B3142CC2C9B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D1AE-D3A8-488F-8156-0775FBE79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8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E30B-BBAC-48B4-A680-31033B1784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D4BA-4807-4E3C-85FA-403EB53DAD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84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E30B-BBAC-48B4-A680-31033B1784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D4BA-4807-4E3C-85FA-403EB53D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E30B-BBAC-48B4-A680-31033B1784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D4BA-4807-4E3C-85FA-403EB53D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E30B-BBAC-48B4-A680-31033B1784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D4BA-4807-4E3C-85FA-403EB53D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7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E30B-BBAC-48B4-A680-31033B1784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D4BA-4807-4E3C-85FA-403EB53D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FE2E30B-BBAC-48B4-A680-31033B1784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4BD4BA-4807-4E3C-85FA-403EB53D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E30B-BBAC-48B4-A680-31033B1784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D4BA-4807-4E3C-85FA-403EB53D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FE2E30B-BBAC-48B4-A680-31033B17844D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64BD4BA-4807-4E3C-85FA-403EB53DAD1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26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1ECE5-CBB8-40AD-A6E4-7B3142CC2C9B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CD1AE-D3A8-488F-8156-0775FBE79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5FD98-2840-4D89-BA63-1140AD21D7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A7F4B-BC68-474B-8613-6C3A323D60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outhern africa map">
            <a:extLst>
              <a:ext uri="{FF2B5EF4-FFF2-40B4-BE49-F238E27FC236}">
                <a16:creationId xmlns:a16="http://schemas.microsoft.com/office/drawing/2014/main" id="{35ACBB36-884A-4EC2-9C37-BBE29386B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8429" y="-17253"/>
            <a:ext cx="11122429" cy="687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B29C6721-07B9-4173-BFF5-D9A7DE940D3B}"/>
              </a:ext>
            </a:extLst>
          </p:cNvPr>
          <p:cNvSpPr/>
          <p:nvPr/>
        </p:nvSpPr>
        <p:spPr>
          <a:xfrm>
            <a:off x="3349183" y="4037427"/>
            <a:ext cx="350620" cy="3362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76E326B8-978B-4BC7-BDF5-4D9C0BA4AC1D}"/>
              </a:ext>
            </a:extLst>
          </p:cNvPr>
          <p:cNvSpPr/>
          <p:nvPr/>
        </p:nvSpPr>
        <p:spPr>
          <a:xfrm>
            <a:off x="3982225" y="2515771"/>
            <a:ext cx="350620" cy="3362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E7C20657-30FE-460F-86BC-2CD5C1F19F3A}"/>
              </a:ext>
            </a:extLst>
          </p:cNvPr>
          <p:cNvSpPr/>
          <p:nvPr/>
        </p:nvSpPr>
        <p:spPr>
          <a:xfrm>
            <a:off x="4375048" y="1557996"/>
            <a:ext cx="350620" cy="3362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31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E351-5828-462E-80D0-DA0D33A18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1684"/>
            <a:ext cx="7772400" cy="116845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latin typeface="Imprint MT Shadow" panose="04020605060303030202" pitchFamily="82" charset="0"/>
              </a:rPr>
              <a:t>Supported to Preach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DD7CC-FC0B-4153-9EF2-D7F454C73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4975493"/>
            <a:ext cx="8712200" cy="128903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Rights and Responsibilities of Preachers Supported to </a:t>
            </a:r>
            <a:r>
              <a:rPr lang="en-US" sz="2800"/>
              <a:t>Preach the Gospel                     and </a:t>
            </a:r>
            <a:r>
              <a:rPr lang="en-US" sz="2800" dirty="0"/>
              <a:t>of those who Support them.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A85DF-579C-47EB-B5BB-46E0AB18F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886" y="1620134"/>
            <a:ext cx="6122227" cy="319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2" descr="Image result for encouraging group">
            <a:extLst>
              <a:ext uri="{FF2B5EF4-FFF2-40B4-BE49-F238E27FC236}">
                <a16:creationId xmlns:a16="http://schemas.microsoft.com/office/drawing/2014/main" id="{32781788-C726-4A2B-9202-A0FDC8F97C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3"/>
          <a:stretch/>
        </p:blipFill>
        <p:spPr bwMode="auto">
          <a:xfrm>
            <a:off x="-24" y="10"/>
            <a:ext cx="9144023" cy="49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A710F-B6FB-43CD-9F4C-332FAE2F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18" y="5159248"/>
            <a:ext cx="8078403" cy="14701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Supporting a faithful preacher deepens mutual love and fellowship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(Philippians 1:3-5; 4:15-16; 2:25-30)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13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A63E9-6841-42F4-959B-167B4ECE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72" y="190352"/>
            <a:ext cx="8104472" cy="1450757"/>
          </a:xfrm>
        </p:spPr>
        <p:txBody>
          <a:bodyPr>
            <a:noAutofit/>
          </a:bodyPr>
          <a:lstStyle/>
          <a:p>
            <a:r>
              <a:rPr lang="en-US" sz="4000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Men who give their lives to preaching have a right to be supported                       </a:t>
            </a:r>
            <a:r>
              <a:rPr lang="en-US" sz="2800" dirty="0"/>
              <a:t>(1 Corinthians 9:9-14)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A6DFE-EA58-45B3-B356-865B01445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72" y="1855359"/>
            <a:ext cx="7834965" cy="4372186"/>
          </a:xfrm>
        </p:spPr>
        <p:txBody>
          <a:bodyPr>
            <a:noAutofit/>
          </a:bodyPr>
          <a:lstStyle/>
          <a:p>
            <a:pPr marL="231775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They have a right to refrain from secular work </a:t>
            </a:r>
            <a:r>
              <a:rPr lang="en-US" sz="2800" dirty="0"/>
              <a:t>(9:6)</a:t>
            </a:r>
          </a:p>
          <a:p>
            <a:pPr marL="231775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This right is based on long established truths</a:t>
            </a:r>
            <a:endParaRPr lang="en-US" sz="2800" dirty="0"/>
          </a:p>
          <a:p>
            <a:pPr marL="524383" lvl="1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accent2"/>
                </a:solidFill>
              </a:rPr>
              <a:t>Those who work at a task may enjoy its fruits (9:7)</a:t>
            </a:r>
          </a:p>
          <a:p>
            <a:pPr marL="524383" lvl="1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accent2"/>
                </a:solidFill>
              </a:rPr>
              <a:t>The ox that treads the grain may eat it (9:9-10)</a:t>
            </a:r>
          </a:p>
          <a:p>
            <a:pPr marL="524383" lvl="1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accent2"/>
                </a:solidFill>
              </a:rPr>
              <a:t>The principle of sowing and reaping applies (9:11)</a:t>
            </a:r>
          </a:p>
          <a:p>
            <a:pPr marL="524383" lvl="1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accent2"/>
                </a:solidFill>
              </a:rPr>
              <a:t>Those who minister the holy things of the temple ate of the holy things (9:13)</a:t>
            </a:r>
          </a:p>
          <a:p>
            <a:pPr marL="231775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One may choose not to exercise this right </a:t>
            </a:r>
            <a:r>
              <a:rPr lang="en-US" sz="2800" dirty="0"/>
              <a:t>(9:15-19)</a:t>
            </a:r>
          </a:p>
          <a:p>
            <a:pPr marL="524383" lvl="1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accent2"/>
                </a:solidFill>
              </a:rPr>
              <a:t>A preacher must be willing to work with his hands if need be (Acts 18:3; 20:34-35; 1 Thess. 3:7-10)</a:t>
            </a:r>
          </a:p>
        </p:txBody>
      </p:sp>
    </p:spTree>
    <p:extLst>
      <p:ext uri="{BB962C8B-B14F-4D97-AF65-F5344CB8AC3E}">
        <p14:creationId xmlns:p14="http://schemas.microsoft.com/office/powerpoint/2010/main" val="218707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A63E9-6841-42F4-959B-167B4ECE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72" y="190352"/>
            <a:ext cx="8104472" cy="1450757"/>
          </a:xfrm>
        </p:spPr>
        <p:txBody>
          <a:bodyPr>
            <a:noAutofit/>
          </a:bodyPr>
          <a:lstStyle/>
          <a:p>
            <a:r>
              <a:rPr lang="en-US" sz="4000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Men who are supported to preach must have pure motives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A6DFE-EA58-45B3-B356-865B01445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72" y="1855359"/>
            <a:ext cx="7911967" cy="4372186"/>
          </a:xfrm>
        </p:spPr>
        <p:txBody>
          <a:bodyPr>
            <a:noAutofit/>
          </a:bodyPr>
          <a:lstStyle/>
          <a:p>
            <a:pPr marL="231775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They must not preach </a:t>
            </a:r>
            <a:r>
              <a:rPr lang="en-US" sz="2800" b="1" i="1" dirty="0"/>
              <a:t>FOR </a:t>
            </a:r>
            <a:r>
              <a:rPr lang="en-US" sz="2800" b="1" dirty="0"/>
              <a:t>the money! </a:t>
            </a:r>
          </a:p>
          <a:p>
            <a:pPr marL="524383" lvl="1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i="1" dirty="0">
                <a:solidFill>
                  <a:schemeClr val="accent2"/>
                </a:solidFill>
              </a:rPr>
              <a:t>Those mentioned in 3 John were not out to get every dollar they could from whatever source (3 John 5-8)</a:t>
            </a:r>
          </a:p>
          <a:p>
            <a:pPr marL="524383" lvl="1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i="1" dirty="0">
                <a:solidFill>
                  <a:schemeClr val="accent2"/>
                </a:solidFill>
              </a:rPr>
              <a:t>Those who merely preach for money will say anything! (</a:t>
            </a:r>
            <a:r>
              <a:rPr lang="en-US" sz="2400" i="1" dirty="0">
                <a:solidFill>
                  <a:schemeClr val="accent2"/>
                </a:solidFill>
              </a:rPr>
              <a:t>2 Peter 2:3; Titus 1:11)</a:t>
            </a:r>
          </a:p>
          <a:p>
            <a:pPr marL="231775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They have a responsibility to be content in any  state </a:t>
            </a:r>
          </a:p>
          <a:p>
            <a:pPr marL="524383" lvl="1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i="1" dirty="0">
                <a:solidFill>
                  <a:schemeClr val="accent2"/>
                </a:solidFill>
              </a:rPr>
              <a:t>Consider the instructions to Timothy (1 Timothy 6:3-11)</a:t>
            </a:r>
          </a:p>
          <a:p>
            <a:pPr marL="524383" lvl="1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i="1" dirty="0">
                <a:solidFill>
                  <a:schemeClr val="accent2"/>
                </a:solidFill>
              </a:rPr>
              <a:t>Consider Paul’s example (Philippians 4:10-20)</a:t>
            </a:r>
          </a:p>
        </p:txBody>
      </p:sp>
    </p:spTree>
    <p:extLst>
      <p:ext uri="{BB962C8B-B14F-4D97-AF65-F5344CB8AC3E}">
        <p14:creationId xmlns:p14="http://schemas.microsoft.com/office/powerpoint/2010/main" val="179993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A63E9-6841-42F4-959B-167B4ECE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72" y="190352"/>
            <a:ext cx="8104472" cy="1450757"/>
          </a:xfrm>
        </p:spPr>
        <p:txBody>
          <a:bodyPr>
            <a:noAutofit/>
          </a:bodyPr>
          <a:lstStyle/>
          <a:p>
            <a:r>
              <a:rPr lang="en-US" sz="4000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Men who are supported to preach must have honesty and integrity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A6DFE-EA58-45B3-B356-865B01445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72" y="1855359"/>
            <a:ext cx="8027470" cy="4372186"/>
          </a:xfrm>
        </p:spPr>
        <p:txBody>
          <a:bodyPr>
            <a:noAutofit/>
          </a:bodyPr>
          <a:lstStyle/>
          <a:p>
            <a:pPr marL="231775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Be transparent &amp; trustworthy </a:t>
            </a:r>
            <a:r>
              <a:rPr lang="en-US" sz="2800" dirty="0"/>
              <a:t>(2 Corinthians 8:18-21)</a:t>
            </a:r>
          </a:p>
          <a:p>
            <a:pPr marL="524383" lvl="1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i="1" dirty="0">
                <a:solidFill>
                  <a:schemeClr val="accent2"/>
                </a:solidFill>
              </a:rPr>
              <a:t>“Transparent" means "allowing something to be clearly seen." </a:t>
            </a:r>
          </a:p>
          <a:p>
            <a:pPr marL="524383" lvl="1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i="1" dirty="0">
                <a:solidFill>
                  <a:schemeClr val="accent2"/>
                </a:solidFill>
              </a:rPr>
              <a:t>If handling funds on behalf of others, be </a:t>
            </a:r>
            <a:r>
              <a:rPr lang="en-US" sz="2600" b="1" i="1" dirty="0">
                <a:solidFill>
                  <a:schemeClr val="accent2"/>
                </a:solidFill>
              </a:rPr>
              <a:t>faithful                 </a:t>
            </a:r>
            <a:r>
              <a:rPr lang="en-US" sz="2600" i="1" dirty="0">
                <a:solidFill>
                  <a:schemeClr val="accent2"/>
                </a:solidFill>
              </a:rPr>
              <a:t>(1 Corinthians 4:2) </a:t>
            </a:r>
          </a:p>
          <a:p>
            <a:pPr marL="231775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Never try to justify dishonesty </a:t>
            </a:r>
            <a:r>
              <a:rPr lang="en-US" sz="2800" dirty="0"/>
              <a:t>(Acts 5:1-11)</a:t>
            </a:r>
          </a:p>
          <a:p>
            <a:pPr marL="231775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One should not expect to be supported to preach if he does not handle money honestly </a:t>
            </a:r>
            <a:r>
              <a:rPr lang="en-US" sz="2800" dirty="0"/>
              <a:t>(Luke 16:10-12)</a:t>
            </a:r>
          </a:p>
        </p:txBody>
      </p:sp>
    </p:spTree>
    <p:extLst>
      <p:ext uri="{BB962C8B-B14F-4D97-AF65-F5344CB8AC3E}">
        <p14:creationId xmlns:p14="http://schemas.microsoft.com/office/powerpoint/2010/main" val="40776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A63E9-6841-42F4-959B-167B4ECE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06" y="379148"/>
            <a:ext cx="2708782" cy="5646208"/>
          </a:xfrm>
        </p:spPr>
        <p:txBody>
          <a:bodyPr anchor="ctr">
            <a:normAutofit/>
          </a:bodyPr>
          <a:lstStyle/>
          <a:p>
            <a:r>
              <a:rPr lang="en-US" sz="4000" b="1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Suggestions for the Supported</a:t>
            </a:r>
            <a:endParaRPr lang="en-US" sz="4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A6DFE-EA58-45B3-B356-865B01445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202" y="152400"/>
            <a:ext cx="5543792" cy="6099704"/>
          </a:xfrm>
        </p:spPr>
        <p:txBody>
          <a:bodyPr anchor="ctr">
            <a:noAutofit/>
          </a:bodyPr>
          <a:lstStyle/>
          <a:p>
            <a:pPr marL="231775" indent="-231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Work to Communicate -- Thoroughly and clearly!</a:t>
            </a:r>
          </a:p>
          <a:p>
            <a:pPr marL="524383" lvl="1" indent="-231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/>
              <a:t>Check your English!</a:t>
            </a:r>
          </a:p>
          <a:p>
            <a:pPr marL="231775" indent="-231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When requesting help, be clear!</a:t>
            </a:r>
          </a:p>
          <a:p>
            <a:pPr marL="524383" lvl="1" indent="-231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accent2"/>
                </a:solidFill>
              </a:rPr>
              <a:t>What is the need?</a:t>
            </a:r>
          </a:p>
          <a:p>
            <a:pPr marL="524383" lvl="1" indent="-231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accent2"/>
                </a:solidFill>
              </a:rPr>
              <a:t>Why is it needed?</a:t>
            </a:r>
          </a:p>
          <a:p>
            <a:pPr marL="524383" lvl="1" indent="-231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accent2"/>
                </a:solidFill>
              </a:rPr>
              <a:t>What efforts have been made to meet the need?</a:t>
            </a:r>
          </a:p>
          <a:p>
            <a:pPr marL="524383" lvl="1" indent="-231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accent2"/>
                </a:solidFill>
              </a:rPr>
              <a:t>Who else has been contacted about the need?</a:t>
            </a:r>
          </a:p>
          <a:p>
            <a:pPr marL="524383" lvl="1" indent="-231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accent2"/>
                </a:solidFill>
              </a:rPr>
              <a:t>HOW MUCH IS NEEDED!!!!!!!</a:t>
            </a:r>
          </a:p>
          <a:p>
            <a:pPr marL="231775" indent="-231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Do your work and report it!</a:t>
            </a:r>
          </a:p>
          <a:p>
            <a:pPr marL="231775" indent="-231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Report your support transparently!</a:t>
            </a:r>
          </a:p>
        </p:txBody>
      </p:sp>
    </p:spTree>
    <p:extLst>
      <p:ext uri="{BB962C8B-B14F-4D97-AF65-F5344CB8AC3E}">
        <p14:creationId xmlns:p14="http://schemas.microsoft.com/office/powerpoint/2010/main" val="143732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0EF4C-306C-409C-B4E1-396D1410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22976"/>
            <a:ext cx="7543800" cy="762548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Financial Monthly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82715-952C-4804-9A5D-2E5A81E68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885525"/>
            <a:ext cx="8787865" cy="535017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BELOW IS THE REPORT FOR THE MONEY RECEIVED IN [MONTH] 2019: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Monthly Support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EASTSIDE CHURCH.................................$250.00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[DIFFERENT CHURCH NAME].................$100.00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[DIFFERENT CHURCH NAME].................$100.00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Individual (monthly).................................$75.00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Individual (monthly)…………………..............$25.00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TOTAL Monthly Support............................................$550.00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One-Time Support (this month)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EASTSIDE CHURCH…………………………………... $1200 (Mealie Meal and Oil for [Congregation Name1] and [Congregation Name2])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[DIFFERENT CHURCH NAME] ..…….. $400 (Mealie Meal and Oil for [Cong. Name3]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Individual ……………………………………. $125 (Medical needs)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TOTAL One-Time.......................................................$1600.00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91BC5-A7B8-490B-A53C-6AA3995B7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58" r="17658" b="4"/>
          <a:stretch/>
        </p:blipFill>
        <p:spPr>
          <a:xfrm>
            <a:off x="20" y="10"/>
            <a:ext cx="2227828" cy="3383269"/>
          </a:xfrm>
          <a:prstGeom prst="rect">
            <a:avLst/>
          </a:prstGeom>
        </p:spPr>
      </p:pic>
      <p:pic>
        <p:nvPicPr>
          <p:cNvPr id="1026" name="Picture 2" descr="Image may contain: one or more people, people standing, outdoor, water and nature">
            <a:extLst>
              <a:ext uri="{FF2B5EF4-FFF2-40B4-BE49-F238E27FC236}">
                <a16:creationId xmlns:a16="http://schemas.microsoft.com/office/drawing/2014/main" id="{8A699767-E7A2-4983-90A8-D7EF1A5D9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1" r="4" b="4"/>
          <a:stretch/>
        </p:blipFill>
        <p:spPr bwMode="auto">
          <a:xfrm>
            <a:off x="2304717" y="10"/>
            <a:ext cx="2227848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9EB27D-B8B7-4ACD-8A06-A597239785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65" r="6928" b="4"/>
          <a:stretch/>
        </p:blipFill>
        <p:spPr>
          <a:xfrm>
            <a:off x="4609431" y="10"/>
            <a:ext cx="2228850" cy="3383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38FB6-F18E-43EC-8EBB-EA58C278CD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95" r="12298" b="4"/>
          <a:stretch/>
        </p:blipFill>
        <p:spPr>
          <a:xfrm>
            <a:off x="6915150" y="10"/>
            <a:ext cx="2228850" cy="33832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52DBBD-5BEB-494C-9CFE-8C03057E94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3" b="489"/>
          <a:stretch/>
        </p:blipFill>
        <p:spPr>
          <a:xfrm>
            <a:off x="-763" y="3474720"/>
            <a:ext cx="4533328" cy="338328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9432" y="3474720"/>
            <a:ext cx="4534568" cy="3383281"/>
          </a:xfrm>
          <a:prstGeom prst="rect">
            <a:avLst/>
          </a:prstGeom>
          <a:solidFill>
            <a:srgbClr val="4D3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28724-959D-4383-8BFB-7D292B4D3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736" y="4047344"/>
            <a:ext cx="4024957" cy="22219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</a:rPr>
              <a:t>Reason </a:t>
            </a:r>
            <a:r>
              <a:rPr lang="en-US" sz="3200" dirty="0" err="1">
                <a:solidFill>
                  <a:srgbClr val="FFFFFF"/>
                </a:solidFill>
              </a:rPr>
              <a:t>Marara</a:t>
            </a:r>
            <a:r>
              <a:rPr lang="en-US" sz="3200" dirty="0">
                <a:solidFill>
                  <a:srgbClr val="FFFFFF"/>
                </a:solidFill>
              </a:rPr>
              <a:t> baptizing five souls into Christ today at </a:t>
            </a:r>
            <a:r>
              <a:rPr lang="en-US" sz="3200" dirty="0" err="1">
                <a:solidFill>
                  <a:srgbClr val="FFFFFF"/>
                </a:solidFill>
              </a:rPr>
              <a:t>Shavanhowe</a:t>
            </a:r>
            <a:r>
              <a:rPr lang="en-US" sz="3200" dirty="0">
                <a:solidFill>
                  <a:srgbClr val="FFFFFF"/>
                </a:solidFill>
              </a:rPr>
              <a:t>, Zimbabwe</a:t>
            </a: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0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526</Words>
  <Application>Microsoft Office PowerPoint</Application>
  <PresentationFormat>On-screen Show (4:3)</PresentationFormat>
  <Paragraphs>55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Imprint MT Shadow</vt:lpstr>
      <vt:lpstr>Retrospect</vt:lpstr>
      <vt:lpstr>Office Theme</vt:lpstr>
      <vt:lpstr>PowerPoint Presentation</vt:lpstr>
      <vt:lpstr>Supported to Preach</vt:lpstr>
      <vt:lpstr>Supporting a faithful preacher deepens mutual love and fellowship  (Philippians 1:3-5; 4:15-16; 2:25-30)</vt:lpstr>
      <vt:lpstr>Men who give their lives to preaching have a right to be supported                       (1 Corinthians 9:9-14)</vt:lpstr>
      <vt:lpstr>Men who are supported to preach must have pure motives </vt:lpstr>
      <vt:lpstr>Men who are supported to preach must have honesty and integrity</vt:lpstr>
      <vt:lpstr>Suggestions for the Supported</vt:lpstr>
      <vt:lpstr>Sample Financial Monthly Report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Supported to Preach</dc:title>
  <dc:creator>Eastside Enlightener</dc:creator>
  <cp:lastModifiedBy>Eastside Enlightener</cp:lastModifiedBy>
  <cp:revision>9</cp:revision>
  <cp:lastPrinted>2019-06-20T20:49:36Z</cp:lastPrinted>
  <dcterms:created xsi:type="dcterms:W3CDTF">2019-06-20T17:45:52Z</dcterms:created>
  <dcterms:modified xsi:type="dcterms:W3CDTF">2019-06-23T21:06:45Z</dcterms:modified>
</cp:coreProperties>
</file>