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slideLayouts/slideLayout17.xml" ContentType="application/vnd.openxmlformats-officedocument.presentationml.slideLayout+xml"/>
  <Override PartName="/ppt/theme/theme7.xml" ContentType="application/vnd.openxmlformats-officedocument.theme+xml"/>
  <Override PartName="/ppt/slideLayouts/slideLayout18.xml" ContentType="application/vnd.openxmlformats-officedocument.presentationml.slideLayout+xml"/>
  <Override PartName="/ppt/theme/theme8.xml" ContentType="application/vnd.openxmlformats-officedocument.theme+xml"/>
  <Override PartName="/ppt/slideLayouts/slideLayout19.xml" ContentType="application/vnd.openxmlformats-officedocument.presentationml.slideLayout+xml"/>
  <Override PartName="/ppt/theme/theme9.xml" ContentType="application/vnd.openxmlformats-officedocument.theme+xml"/>
  <Override PartName="/ppt/slideLayouts/slideLayout20.xml" ContentType="application/vnd.openxmlformats-officedocument.presentationml.slideLayout+xml"/>
  <Override PartName="/ppt/theme/theme10.xml" ContentType="application/vnd.openxmlformats-officedocument.theme+xml"/>
  <Override PartName="/ppt/slideLayouts/slideLayout21.xml" ContentType="application/vnd.openxmlformats-officedocument.presentationml.slideLayout+xml"/>
  <Override PartName="/ppt/theme/theme11.xml" ContentType="application/vnd.openxmlformats-officedocument.theme+xml"/>
  <Override PartName="/ppt/slideLayouts/slideLayout22.xml" ContentType="application/vnd.openxmlformats-officedocument.presentationml.slideLayout+xml"/>
  <Override PartName="/ppt/theme/theme12.xml" ContentType="application/vnd.openxmlformats-officedocument.theme+xml"/>
  <Override PartName="/ppt/slideLayouts/slideLayout23.xml" ContentType="application/vnd.openxmlformats-officedocument.presentationml.slideLayout+xml"/>
  <Override PartName="/ppt/theme/theme13.xml" ContentType="application/vnd.openxmlformats-officedocument.theme+xml"/>
  <Override PartName="/ppt/slideLayouts/slideLayout24.xml" ContentType="application/vnd.openxmlformats-officedocument.presentationml.slideLayout+xml"/>
  <Override PartName="/ppt/theme/theme14.xml" ContentType="application/vnd.openxmlformats-officedocument.theme+xml"/>
  <Override PartName="/ppt/theme/theme1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44" r:id="rId2"/>
    <p:sldMasterId id="2147483746" r:id="rId3"/>
    <p:sldMasterId id="2147483748" r:id="rId4"/>
    <p:sldMasterId id="2147483750" r:id="rId5"/>
    <p:sldMasterId id="2147483752" r:id="rId6"/>
    <p:sldMasterId id="2147483758" r:id="rId7"/>
    <p:sldMasterId id="2147483760" r:id="rId8"/>
    <p:sldMasterId id="2147483762" r:id="rId9"/>
    <p:sldMasterId id="2147483768" r:id="rId10"/>
    <p:sldMasterId id="2147483770" r:id="rId11"/>
    <p:sldMasterId id="2147483772" r:id="rId12"/>
    <p:sldMasterId id="2147483774" r:id="rId13"/>
    <p:sldMasterId id="2147483776" r:id="rId14"/>
  </p:sldMasterIdLst>
  <p:notesMasterIdLst>
    <p:notesMasterId r:id="rId52"/>
  </p:notesMasterIdLst>
  <p:sldIdLst>
    <p:sldId id="277" r:id="rId15"/>
    <p:sldId id="257" r:id="rId16"/>
    <p:sldId id="258" r:id="rId17"/>
    <p:sldId id="259" r:id="rId18"/>
    <p:sldId id="260" r:id="rId19"/>
    <p:sldId id="261" r:id="rId20"/>
    <p:sldId id="279" r:id="rId21"/>
    <p:sldId id="280" r:id="rId22"/>
    <p:sldId id="262" r:id="rId23"/>
    <p:sldId id="281" r:id="rId24"/>
    <p:sldId id="282" r:id="rId25"/>
    <p:sldId id="283" r:id="rId26"/>
    <p:sldId id="286" r:id="rId27"/>
    <p:sldId id="287" r:id="rId28"/>
    <p:sldId id="288" r:id="rId29"/>
    <p:sldId id="291" r:id="rId30"/>
    <p:sldId id="292" r:id="rId31"/>
    <p:sldId id="293" r:id="rId32"/>
    <p:sldId id="294" r:id="rId33"/>
    <p:sldId id="295" r:id="rId34"/>
    <p:sldId id="263" r:id="rId35"/>
    <p:sldId id="264" r:id="rId36"/>
    <p:sldId id="265" r:id="rId37"/>
    <p:sldId id="266" r:id="rId38"/>
    <p:sldId id="267" r:id="rId39"/>
    <p:sldId id="297" r:id="rId40"/>
    <p:sldId id="296" r:id="rId41"/>
    <p:sldId id="268" r:id="rId42"/>
    <p:sldId id="269" r:id="rId43"/>
    <p:sldId id="270" r:id="rId44"/>
    <p:sldId id="271" r:id="rId45"/>
    <p:sldId id="272" r:id="rId46"/>
    <p:sldId id="273" r:id="rId47"/>
    <p:sldId id="274" r:id="rId48"/>
    <p:sldId id="275" r:id="rId49"/>
    <p:sldId id="276" r:id="rId50"/>
    <p:sldId id="278" r:id="rId5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48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9" Type="http://schemas.openxmlformats.org/officeDocument/2006/relationships/slide" Target="slides/slide25.xml"/><Relationship Id="rId21" Type="http://schemas.openxmlformats.org/officeDocument/2006/relationships/slide" Target="slides/slide7.xml"/><Relationship Id="rId34" Type="http://schemas.openxmlformats.org/officeDocument/2006/relationships/slide" Target="slides/slide20.xml"/><Relationship Id="rId42" Type="http://schemas.openxmlformats.org/officeDocument/2006/relationships/slide" Target="slides/slide28.xml"/><Relationship Id="rId47" Type="http://schemas.openxmlformats.org/officeDocument/2006/relationships/slide" Target="slides/slide33.xml"/><Relationship Id="rId50" Type="http://schemas.openxmlformats.org/officeDocument/2006/relationships/slide" Target="slides/slide36.xml"/><Relationship Id="rId55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slide" Target="slides/slide19.xml"/><Relationship Id="rId38" Type="http://schemas.openxmlformats.org/officeDocument/2006/relationships/slide" Target="slides/slide24.xml"/><Relationship Id="rId46" Type="http://schemas.openxmlformats.org/officeDocument/2006/relationships/slide" Target="slides/slide3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41" Type="http://schemas.openxmlformats.org/officeDocument/2006/relationships/slide" Target="slides/slide27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0.xml"/><Relationship Id="rId32" Type="http://schemas.openxmlformats.org/officeDocument/2006/relationships/slide" Target="slides/slide18.xml"/><Relationship Id="rId37" Type="http://schemas.openxmlformats.org/officeDocument/2006/relationships/slide" Target="slides/slide23.xml"/><Relationship Id="rId40" Type="http://schemas.openxmlformats.org/officeDocument/2006/relationships/slide" Target="slides/slide26.xml"/><Relationship Id="rId45" Type="http://schemas.openxmlformats.org/officeDocument/2006/relationships/slide" Target="slides/slide31.xml"/><Relationship Id="rId53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36" Type="http://schemas.openxmlformats.org/officeDocument/2006/relationships/slide" Target="slides/slide22.xml"/><Relationship Id="rId49" Type="http://schemas.openxmlformats.org/officeDocument/2006/relationships/slide" Target="slides/slide35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31" Type="http://schemas.openxmlformats.org/officeDocument/2006/relationships/slide" Target="slides/slide17.xml"/><Relationship Id="rId44" Type="http://schemas.openxmlformats.org/officeDocument/2006/relationships/slide" Target="slides/slide30.xml"/><Relationship Id="rId52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slide" Target="slides/slide16.xml"/><Relationship Id="rId35" Type="http://schemas.openxmlformats.org/officeDocument/2006/relationships/slide" Target="slides/slide21.xml"/><Relationship Id="rId43" Type="http://schemas.openxmlformats.org/officeDocument/2006/relationships/slide" Target="slides/slide29.xml"/><Relationship Id="rId48" Type="http://schemas.openxmlformats.org/officeDocument/2006/relationships/slide" Target="slides/slide34.xml"/><Relationship Id="rId56" Type="http://schemas.openxmlformats.org/officeDocument/2006/relationships/tableStyles" Target="tableStyles.xml"/><Relationship Id="rId8" Type="http://schemas.openxmlformats.org/officeDocument/2006/relationships/slideMaster" Target="slideMasters/slideMaster8.xml"/><Relationship Id="rId51" Type="http://schemas.openxmlformats.org/officeDocument/2006/relationships/slide" Target="slides/slide37.xml"/><Relationship Id="rId3" Type="http://schemas.openxmlformats.org/officeDocument/2006/relationships/slideMaster" Target="slideMasters/slideMaster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E04BD6-361E-4EF4-BC53-425B11646E42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1BE57-BF4F-4D8C-B6CF-A44EB9ED5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215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F23EF-602E-4074-AFA7-C9510B4D316F}" type="slidenum">
              <a:rPr lang="en-US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BF23EF-602E-4074-AFA7-C9510B4D316F}" type="slidenum">
              <a:rPr lang="en-US">
                <a:solidFill>
                  <a:srgbClr val="000000"/>
                </a:solidFill>
              </a:rPr>
              <a:pPr/>
              <a:t>37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F78B4-94CD-4006-B6E7-D2DD07F6CE8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414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6F78B4-94CD-4006-B6E7-D2DD07F6CE8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6414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2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2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2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64F13BA-F2A0-4543-B05C-EFE539BC093F}" type="datetimeFigureOut">
              <a:rPr lang="en-US" smtClean="0"/>
              <a:t>6/26/2011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98AED52-5AB1-4409-B857-BB7E78E8F48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4A3DB2F-1B16-4B1D-A232-C6701330908E}" type="slidenum">
              <a:rPr 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F4A3DB2F-1B16-4B1D-A232-C6701330908E}" type="slidenum">
              <a:rPr lang="en-US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20D04A-6EF7-4665-B131-E359AC6C5C6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6/26/2011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8E0A6-1D75-4B7B-8C39-611D36EF233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rgbClr val="CC9900"/>
                </a:solidFill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111 - Clay In The Potter's Hand - 1.1</a:t>
            </a:r>
            <a:endParaRPr lang="en-US" dirty="0"/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111 - Clay In The Potter's Hand - 1.2</a:t>
            </a:r>
            <a:endParaRPr lang="en-US" dirty="0"/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111 - Clay In The Potter's Hand - 1.3</a:t>
            </a:r>
            <a:endParaRPr lang="en-US" dirty="0"/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111 - Clay In The Potter's Hand - 2.1</a:t>
            </a:r>
            <a:endParaRPr lang="en-US" dirty="0"/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111 - Clay In The Potter's Hand - 2.2</a:t>
            </a:r>
            <a:endParaRPr lang="en-US" dirty="0"/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111 - Clay In The Potter's Hand - 2.3</a:t>
            </a:r>
            <a:endParaRPr lang="en-US" dirty="0"/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111 - Clay In The Potter's Hand - 3.1</a:t>
            </a:r>
            <a:endParaRPr lang="en-US" dirty="0"/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111 - Clay In The Potter's Hand - 3.2</a:t>
            </a:r>
            <a:endParaRPr lang="en-US" dirty="0"/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111 - Clay In The Potter's Hand - 3.3</a:t>
            </a:r>
            <a:endParaRPr lang="en-US" dirty="0"/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111 - Clay In The Potter's Hand - C.1</a:t>
            </a:r>
            <a:endParaRPr lang="en-US" dirty="0"/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9293" y="0"/>
            <a:ext cx="4572000" cy="6915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3260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111 - Clay In The Potter's Hand - C.2</a:t>
            </a:r>
            <a:endParaRPr lang="en-US" dirty="0"/>
          </a:p>
        </p:txBody>
      </p:sp>
      <p:pic>
        <p:nvPicPr>
          <p:cNvPr id="5" name="HymnSlide" descr="HymnSlide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HymnText"/>
          <p:cNvSpPr txBox="1"/>
          <p:nvPr/>
        </p:nvSpPr>
        <p:spPr>
          <a:xfrm>
            <a:off x="152400" y="6400800"/>
            <a:ext cx="883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prstClr val="black"/>
                </a:solidFill>
              </a:rPr>
              <a:t>End of Song</a:t>
            </a:r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for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Do we ‘exist’ for our own purpose (with no value in eternity), or do we ‘live’ for God’s purpose?  David served God’s purpose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9695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13:36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For </a:t>
            </a:r>
            <a:r>
              <a:rPr lang="en-US" sz="4000" dirty="0"/>
              <a:t>David, after he had served his own generation by the will of God, fell asleep, was buried with his </a:t>
            </a:r>
            <a:r>
              <a:rPr lang="en-US" sz="4000" dirty="0" smtClean="0"/>
              <a:t>fathers</a:t>
            </a:r>
          </a:p>
          <a:p>
            <a:r>
              <a:rPr lang="en-US" sz="4000" dirty="0"/>
              <a:t>2 – David influenced his generation.  Our text uses the word ‘served</a:t>
            </a:r>
            <a:r>
              <a:rPr lang="en-US" sz="4000" dirty="0" smtClean="0"/>
              <a:t>.’</a:t>
            </a:r>
            <a:endParaRPr lang="en-US" sz="4000" dirty="0"/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7443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for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000" dirty="0"/>
              <a:t>Selfishness or </a:t>
            </a:r>
            <a:r>
              <a:rPr lang="en-US" sz="4000" dirty="0" smtClean="0"/>
              <a:t>selflessness?</a:t>
            </a:r>
          </a:p>
          <a:p>
            <a:r>
              <a:rPr lang="en-US" sz="4000" dirty="0" smtClean="0"/>
              <a:t>To </a:t>
            </a:r>
            <a:r>
              <a:rPr lang="en-US" sz="4000" dirty="0"/>
              <a:t>receive a blessing or to be a </a:t>
            </a:r>
            <a:r>
              <a:rPr lang="en-US" sz="4000" dirty="0" smtClean="0"/>
              <a:t>blessing?</a:t>
            </a:r>
          </a:p>
          <a:p>
            <a:r>
              <a:rPr lang="en-US" sz="4000" dirty="0" smtClean="0"/>
              <a:t>Are </a:t>
            </a:r>
            <a:r>
              <a:rPr lang="en-US" sz="4000" dirty="0"/>
              <a:t>we affecting those around us in a way that God is glorified?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158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 25:14ff  Parable of Talents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Five talent servant</a:t>
            </a:r>
          </a:p>
          <a:p>
            <a:pPr lvl="1"/>
            <a:r>
              <a:rPr lang="en-US" sz="3600" dirty="0" smtClean="0"/>
              <a:t>Diligent</a:t>
            </a:r>
          </a:p>
          <a:p>
            <a:pPr lvl="1"/>
            <a:r>
              <a:rPr lang="en-US" sz="3600" dirty="0" smtClean="0"/>
              <a:t>Praise from his master</a:t>
            </a:r>
          </a:p>
          <a:p>
            <a:r>
              <a:rPr lang="en-US" sz="4000" dirty="0" smtClean="0"/>
              <a:t>One talent servant</a:t>
            </a:r>
          </a:p>
          <a:p>
            <a:pPr lvl="1"/>
            <a:r>
              <a:rPr lang="en-US" sz="3600" dirty="0" smtClean="0"/>
              <a:t>Lazy</a:t>
            </a:r>
          </a:p>
          <a:p>
            <a:pPr lvl="1"/>
            <a:r>
              <a:rPr lang="en-US" sz="3600" dirty="0" smtClean="0"/>
              <a:t>Condemnation</a:t>
            </a:r>
          </a:p>
          <a:p>
            <a:r>
              <a:rPr lang="en-US" sz="4000" dirty="0" smtClean="0"/>
              <a:t>Two talent servant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460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Talent Servant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did he receive</a:t>
            </a:r>
          </a:p>
          <a:p>
            <a:r>
              <a:rPr lang="en-US" sz="3600" dirty="0" smtClean="0"/>
              <a:t>Why?</a:t>
            </a:r>
          </a:p>
          <a:p>
            <a:r>
              <a:rPr lang="en-US" sz="3600" dirty="0" smtClean="0"/>
              <a:t>Each according to his ability</a:t>
            </a:r>
          </a:p>
          <a:p>
            <a:r>
              <a:rPr lang="en-US" sz="3600" dirty="0" smtClean="0"/>
              <a:t>He received what he could profitably use</a:t>
            </a:r>
          </a:p>
          <a:p>
            <a:r>
              <a:rPr lang="en-US" sz="3600" dirty="0" smtClean="0"/>
              <a:t>Not a five talent servant…why try?</a:t>
            </a:r>
          </a:p>
          <a:p>
            <a:r>
              <a:rPr lang="en-US" sz="3600" dirty="0" smtClean="0"/>
              <a:t>What did he do with what he received?</a:t>
            </a:r>
          </a:p>
        </p:txBody>
      </p:sp>
    </p:spTree>
    <p:extLst>
      <p:ext uri="{BB962C8B-B14F-4D97-AF65-F5344CB8AC3E}">
        <p14:creationId xmlns:p14="http://schemas.microsoft.com/office/powerpoint/2010/main" val="333207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Talent Servant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600" dirty="0" smtClean="0"/>
              <a:t>What did he </a:t>
            </a:r>
            <a:r>
              <a:rPr lang="en-US" sz="3600" u="sng" dirty="0" smtClean="0"/>
              <a:t>not</a:t>
            </a:r>
            <a:r>
              <a:rPr lang="en-US" sz="3600" dirty="0" smtClean="0"/>
              <a:t> do?</a:t>
            </a:r>
          </a:p>
          <a:p>
            <a:r>
              <a:rPr lang="en-US" sz="3600" dirty="0" smtClean="0"/>
              <a:t>He didn’t ‘DO NOTHING’</a:t>
            </a:r>
          </a:p>
          <a:p>
            <a:r>
              <a:rPr lang="en-US" sz="3600" dirty="0" smtClean="0"/>
              <a:t>Three reasons to do nothing</a:t>
            </a:r>
          </a:p>
          <a:p>
            <a:pPr lvl="1"/>
            <a:r>
              <a:rPr lang="en-US" sz="3200" dirty="0" smtClean="0"/>
              <a:t>You are lazy</a:t>
            </a:r>
          </a:p>
          <a:p>
            <a:pPr lvl="1"/>
            <a:r>
              <a:rPr lang="en-US" sz="3200" dirty="0" smtClean="0"/>
              <a:t>You lack conviction/commitment</a:t>
            </a:r>
          </a:p>
          <a:p>
            <a:pPr lvl="1"/>
            <a:r>
              <a:rPr lang="en-US" sz="3200" dirty="0" smtClean="0"/>
              <a:t>You have quit</a:t>
            </a:r>
          </a:p>
          <a:p>
            <a:r>
              <a:rPr lang="en-US" sz="3600" dirty="0" smtClean="0"/>
              <a:t>Could have just done nothing…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6526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Talent Servant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What did he do with what he received?</a:t>
            </a:r>
          </a:p>
          <a:p>
            <a:r>
              <a:rPr lang="en-US" sz="3600" dirty="0" smtClean="0"/>
              <a:t>He did the best he could</a:t>
            </a:r>
          </a:p>
          <a:p>
            <a:r>
              <a:rPr lang="en-US" sz="3600" dirty="0" smtClean="0"/>
              <a:t>Successful?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52715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Compare the Rewards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Five talent servant</a:t>
            </a:r>
          </a:p>
          <a:p>
            <a:r>
              <a:rPr lang="en-US" dirty="0"/>
              <a:t>21 "His lord said to him, 'Well done, good and faithful servant; you were faithful over a few things, I will make you ruler over many things. Enter into the joy of your lord.'</a:t>
            </a:r>
          </a:p>
          <a:p>
            <a:r>
              <a:rPr lang="en-US" dirty="0" smtClean="0"/>
              <a:t>Two talent servant</a:t>
            </a:r>
          </a:p>
          <a:p>
            <a:r>
              <a:rPr lang="en-US" dirty="0"/>
              <a:t>23 "His lord said to him, 'Well done, good and faithful servant; you have been faithful over a few things, I will make you ruler over many things. Enter into the joy of your lord.'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657600" y="3200400"/>
            <a:ext cx="50279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e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xactly the same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5349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for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We are all given different abilities to do different things to ‘serve our </a:t>
            </a:r>
            <a:r>
              <a:rPr lang="en-US" sz="3600" dirty="0" smtClean="0"/>
              <a:t>generation’</a:t>
            </a:r>
          </a:p>
          <a:p>
            <a:r>
              <a:rPr lang="en-US" sz="3600" dirty="0" smtClean="0"/>
              <a:t>To </a:t>
            </a:r>
            <a:r>
              <a:rPr lang="en-US" sz="3600" dirty="0"/>
              <a:t>do the Lord’s work among those around </a:t>
            </a:r>
            <a:r>
              <a:rPr lang="en-US" sz="3600" dirty="0" smtClean="0"/>
              <a:t>us</a:t>
            </a:r>
          </a:p>
          <a:p>
            <a:r>
              <a:rPr lang="en-US" sz="3600" dirty="0" smtClean="0"/>
              <a:t>What </a:t>
            </a:r>
            <a:r>
              <a:rPr lang="en-US" sz="3600" dirty="0"/>
              <a:t>am I doing with the ability the Lord has given </a:t>
            </a:r>
            <a:r>
              <a:rPr lang="en-US" sz="3600" dirty="0" smtClean="0"/>
              <a:t>me?</a:t>
            </a:r>
          </a:p>
          <a:p>
            <a:r>
              <a:rPr lang="en-US" sz="3600" dirty="0" smtClean="0"/>
              <a:t>How </a:t>
            </a:r>
            <a:r>
              <a:rPr lang="en-US" sz="3600" dirty="0"/>
              <a:t>did the Master in this parable react to the servant who offered excuses? </a:t>
            </a:r>
          </a:p>
        </p:txBody>
      </p:sp>
    </p:spTree>
    <p:extLst>
      <p:ext uri="{BB962C8B-B14F-4D97-AF65-F5344CB8AC3E}">
        <p14:creationId xmlns:p14="http://schemas.microsoft.com/office/powerpoint/2010/main" val="225246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13:36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400" dirty="0" smtClean="0"/>
              <a:t>For </a:t>
            </a:r>
            <a:r>
              <a:rPr lang="en-US" sz="4400" dirty="0"/>
              <a:t>David, after he had served his own generation by the will of God, fell asleep, was buried with his </a:t>
            </a:r>
            <a:r>
              <a:rPr lang="en-US" sz="4400" dirty="0" smtClean="0"/>
              <a:t>fathers</a:t>
            </a:r>
          </a:p>
          <a:p>
            <a:r>
              <a:rPr lang="en-US" sz="4400" dirty="0" smtClean="0"/>
              <a:t>1 – David served God’s purpose</a:t>
            </a: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627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524000"/>
            <a:ext cx="8153400" cy="4495800"/>
          </a:xfrm>
        </p:spPr>
        <p:txBody>
          <a:bodyPr>
            <a:noAutofit/>
          </a:bodyPr>
          <a:lstStyle/>
          <a:p>
            <a:r>
              <a:rPr lang="en-US" sz="3100" dirty="0"/>
              <a:t>'You wicked and lazy </a:t>
            </a:r>
            <a:r>
              <a:rPr lang="en-US" sz="3100" dirty="0" smtClean="0"/>
              <a:t>servant’</a:t>
            </a:r>
          </a:p>
          <a:p>
            <a:r>
              <a:rPr lang="en-US" sz="3100" dirty="0"/>
              <a:t>cast the unprofitable servant into the outer </a:t>
            </a:r>
            <a:r>
              <a:rPr lang="en-US" sz="3100" dirty="0" smtClean="0"/>
              <a:t>darkness</a:t>
            </a:r>
          </a:p>
          <a:p>
            <a:r>
              <a:rPr lang="en-US" sz="3100" dirty="0"/>
              <a:t>Two points from this part of the </a:t>
            </a:r>
            <a:r>
              <a:rPr lang="en-US" sz="3100" dirty="0" smtClean="0"/>
              <a:t>parable</a:t>
            </a:r>
          </a:p>
          <a:p>
            <a:r>
              <a:rPr lang="en-US" sz="3100" dirty="0" smtClean="0"/>
              <a:t>1</a:t>
            </a:r>
            <a:r>
              <a:rPr lang="en-US" sz="3100" dirty="0"/>
              <a:t>) the judgment on the unprofitable servant—cast him into outer darkness…weeping and gnashing of </a:t>
            </a:r>
            <a:r>
              <a:rPr lang="en-US" sz="3100" dirty="0" smtClean="0"/>
              <a:t>teeth</a:t>
            </a:r>
          </a:p>
          <a:p>
            <a:r>
              <a:rPr lang="en-US" sz="3100" dirty="0" smtClean="0"/>
              <a:t>2</a:t>
            </a:r>
            <a:r>
              <a:rPr lang="en-US" sz="3100" dirty="0"/>
              <a:t>) </a:t>
            </a:r>
            <a:r>
              <a:rPr lang="en-US" sz="3100" dirty="0" smtClean="0"/>
              <a:t>You </a:t>
            </a:r>
            <a:r>
              <a:rPr lang="en-US" sz="3100" dirty="0"/>
              <a:t>use what you have and you will gain more.  You fail to use what you have been given, even that will be taken away from you.</a:t>
            </a:r>
          </a:p>
          <a:p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522776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Heb</a:t>
            </a:r>
            <a:r>
              <a:rPr lang="en-US" dirty="0" smtClean="0"/>
              <a:t> 5:12-14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12 For </a:t>
            </a:r>
            <a:r>
              <a:rPr lang="en-US" dirty="0"/>
              <a:t>though by this </a:t>
            </a:r>
            <a:r>
              <a:rPr lang="en-US" b="1" dirty="0"/>
              <a:t>time</a:t>
            </a:r>
            <a:r>
              <a:rPr lang="en-US" dirty="0"/>
              <a:t> you ought to be teachers, you need someone to teach you again the first principles of the oracles of God; and you have come to need </a:t>
            </a:r>
            <a:r>
              <a:rPr lang="en-US" b="1" dirty="0"/>
              <a:t>milk</a:t>
            </a:r>
            <a:r>
              <a:rPr lang="en-US" dirty="0"/>
              <a:t> and not solid food.</a:t>
            </a:r>
          </a:p>
          <a:p>
            <a:r>
              <a:rPr lang="en-US" dirty="0" smtClean="0"/>
              <a:t>13 </a:t>
            </a:r>
            <a:r>
              <a:rPr lang="en-US" dirty="0"/>
              <a:t>For everyone who partakes only of milk is unskilled in the word of righteousness, for he is a babe.</a:t>
            </a:r>
          </a:p>
          <a:p>
            <a:r>
              <a:rPr lang="en-US" dirty="0" smtClean="0"/>
              <a:t>14 </a:t>
            </a:r>
            <a:r>
              <a:rPr lang="en-US" dirty="0"/>
              <a:t>But </a:t>
            </a:r>
            <a:r>
              <a:rPr lang="en-US" b="1" dirty="0"/>
              <a:t>solid food</a:t>
            </a:r>
            <a:r>
              <a:rPr lang="en-US" dirty="0"/>
              <a:t> belongs to those who are of full age, that is, those who by reason of use have their senses </a:t>
            </a:r>
            <a:r>
              <a:rPr lang="en-US" b="1" dirty="0"/>
              <a:t>exercised</a:t>
            </a:r>
            <a:r>
              <a:rPr lang="en-US" dirty="0"/>
              <a:t> to discern both good and evil.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68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Acts 13:36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For </a:t>
            </a:r>
            <a:r>
              <a:rPr lang="en-US" sz="3600" dirty="0"/>
              <a:t>David, after he had served his own generation by the will of God, fell asleep, was buried with his fathers</a:t>
            </a:r>
          </a:p>
          <a:p>
            <a:r>
              <a:rPr lang="en-US" sz="3600" dirty="0" smtClean="0"/>
              <a:t>David served God’s purpose</a:t>
            </a:r>
          </a:p>
          <a:p>
            <a:r>
              <a:rPr lang="en-US" sz="3600" dirty="0" smtClean="0"/>
              <a:t>David influenced his generation</a:t>
            </a:r>
          </a:p>
          <a:p>
            <a:r>
              <a:rPr lang="en-US" sz="3600" dirty="0" smtClean="0"/>
              <a:t>David died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2966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David – “</a:t>
            </a:r>
            <a:r>
              <a:rPr lang="en-US" b="1" dirty="0"/>
              <a:t>a man after My own </a:t>
            </a:r>
            <a:r>
              <a:rPr lang="en-US" b="1" dirty="0" smtClean="0"/>
              <a:t>heart”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400" dirty="0" smtClean="0"/>
              <a:t>Acts 13:22 "And when He had removed him [speaking of Saul as king of Israel], He raised up for them David as king, to whom also He gave testimony and said, 'I have found David the son of Jesse, a man after My own heart, who will do all My will.'</a:t>
            </a:r>
          </a:p>
          <a:p>
            <a:r>
              <a:rPr lang="en-US" sz="3400" dirty="0" smtClean="0"/>
              <a:t>23 "From this man's seed, according to the promise, God raised up for Israel a Savior--Jesus—</a:t>
            </a:r>
            <a:endParaRPr lang="en-US" sz="3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6172200" y="4191000"/>
            <a:ext cx="1905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90600" y="4724400"/>
            <a:ext cx="6629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4488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will God say about me?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David wasn’t perfect, we all know </a:t>
            </a:r>
            <a:r>
              <a:rPr lang="en-US" sz="3600" dirty="0" smtClean="0"/>
              <a:t>that</a:t>
            </a:r>
          </a:p>
          <a:p>
            <a:r>
              <a:rPr lang="en-US" sz="3600" dirty="0" smtClean="0"/>
              <a:t>Neither </a:t>
            </a:r>
            <a:r>
              <a:rPr lang="en-US" sz="3600" dirty="0"/>
              <a:t>will we be </a:t>
            </a:r>
            <a:r>
              <a:rPr lang="en-US" sz="3600" dirty="0" smtClean="0"/>
              <a:t>perfect</a:t>
            </a:r>
          </a:p>
          <a:p>
            <a:r>
              <a:rPr lang="en-US" sz="3600" dirty="0" smtClean="0"/>
              <a:t>But </a:t>
            </a:r>
            <a:r>
              <a:rPr lang="en-US" sz="3600" dirty="0"/>
              <a:t>God said David was a man who would do all His </a:t>
            </a:r>
            <a:r>
              <a:rPr lang="en-US" sz="3600" dirty="0" smtClean="0"/>
              <a:t>will</a:t>
            </a:r>
          </a:p>
          <a:p>
            <a:r>
              <a:rPr lang="en-US" sz="3600" dirty="0" smtClean="0"/>
              <a:t>He </a:t>
            </a:r>
            <a:r>
              <a:rPr lang="en-US" sz="3600" dirty="0"/>
              <a:t>devoted his life to doing what God would have him </a:t>
            </a:r>
            <a:r>
              <a:rPr lang="en-US" sz="3600" dirty="0" smtClean="0"/>
              <a:t>do</a:t>
            </a:r>
          </a:p>
          <a:p>
            <a:r>
              <a:rPr lang="en-US" sz="3600" dirty="0" smtClean="0"/>
              <a:t>And </a:t>
            </a:r>
            <a:r>
              <a:rPr lang="en-US" sz="3600" dirty="0"/>
              <a:t>when he failed, </a:t>
            </a:r>
            <a:r>
              <a:rPr lang="en-US" sz="3600" dirty="0" smtClean="0"/>
              <a:t>he </a:t>
            </a:r>
            <a:r>
              <a:rPr lang="en-US" sz="3600" dirty="0"/>
              <a:t>repented</a:t>
            </a:r>
          </a:p>
        </p:txBody>
      </p:sp>
    </p:spTree>
    <p:extLst>
      <p:ext uri="{BB962C8B-B14F-4D97-AF65-F5344CB8AC3E}">
        <p14:creationId xmlns:p14="http://schemas.microsoft.com/office/powerpoint/2010/main" val="331351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Jesus Finished God’s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John </a:t>
            </a:r>
            <a:r>
              <a:rPr lang="en-US" dirty="0"/>
              <a:t>17:4 "I have glorified You on the earth. I have finished the work which You have given Me to do.</a:t>
            </a:r>
          </a:p>
          <a:p>
            <a:r>
              <a:rPr lang="en-US" dirty="0"/>
              <a:t>Am I finishing the work God has given me to do</a:t>
            </a:r>
            <a:r>
              <a:rPr lang="en-US" dirty="0" smtClean="0"/>
              <a:t>?</a:t>
            </a:r>
          </a:p>
          <a:p>
            <a:r>
              <a:rPr lang="en-US" dirty="0" smtClean="0"/>
              <a:t>Am </a:t>
            </a:r>
            <a:r>
              <a:rPr lang="en-US" dirty="0"/>
              <a:t>I using my talents, my abilities for Him</a:t>
            </a:r>
            <a:r>
              <a:rPr lang="en-US" dirty="0" smtClean="0"/>
              <a:t>?</a:t>
            </a:r>
          </a:p>
          <a:p>
            <a:r>
              <a:rPr lang="en-US" dirty="0" smtClean="0"/>
              <a:t>Will </a:t>
            </a:r>
            <a:r>
              <a:rPr lang="en-US" dirty="0"/>
              <a:t>the speaker at my funeral be able to say—He finished the work the Lord had for him to </a:t>
            </a:r>
            <a:r>
              <a:rPr lang="en-US" dirty="0" smtClean="0"/>
              <a:t>do?</a:t>
            </a:r>
          </a:p>
          <a:p>
            <a:r>
              <a:rPr lang="en-US" dirty="0" smtClean="0"/>
              <a:t>Or </a:t>
            </a:r>
            <a:r>
              <a:rPr lang="en-US" dirty="0"/>
              <a:t>more </a:t>
            </a:r>
            <a:r>
              <a:rPr lang="en-US" dirty="0" smtClean="0"/>
              <a:t>importantly, </a:t>
            </a:r>
            <a:r>
              <a:rPr lang="en-US" dirty="0"/>
              <a:t>as we stand before the Judge at the gates to eternity, will He say that I finished the work He had for me to do?</a:t>
            </a:r>
          </a:p>
          <a:p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0" y="5486400"/>
            <a:ext cx="37338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90600" y="5943600"/>
            <a:ext cx="4572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5462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 lived, he died…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4000" dirty="0"/>
              <a:t>So it will be said of each of </a:t>
            </a:r>
            <a:r>
              <a:rPr lang="en-US" sz="4000" dirty="0" smtClean="0"/>
              <a:t>us</a:t>
            </a:r>
          </a:p>
          <a:p>
            <a:r>
              <a:rPr lang="en-US" sz="4000" dirty="0" smtClean="0"/>
              <a:t>But</a:t>
            </a:r>
            <a:r>
              <a:rPr lang="en-US" sz="4000" dirty="0"/>
              <a:t>, what we do in between our birth and our death is the important part and that part is our </a:t>
            </a:r>
            <a:r>
              <a:rPr lang="en-US" sz="4000" dirty="0" smtClean="0"/>
              <a:t>choice</a:t>
            </a:r>
            <a:endParaRPr lang="en-US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87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solidFill>
                  <a:srgbClr val="CC9900"/>
                </a:solidFill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David and 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4300" dirty="0"/>
              <a:t>In his daily </a:t>
            </a:r>
            <a:r>
              <a:rPr lang="en-US" sz="4300" dirty="0" smtClean="0"/>
              <a:t>activities</a:t>
            </a:r>
          </a:p>
          <a:p>
            <a:r>
              <a:rPr lang="en-US" sz="4300" dirty="0" smtClean="0"/>
              <a:t>Primary </a:t>
            </a:r>
            <a:r>
              <a:rPr lang="en-US" sz="4300" dirty="0"/>
              <a:t>reason for existing was to serve </a:t>
            </a:r>
            <a:r>
              <a:rPr lang="en-US" sz="4300" dirty="0" smtClean="0"/>
              <a:t>God</a:t>
            </a:r>
          </a:p>
          <a:p>
            <a:r>
              <a:rPr lang="en-US" sz="4300" dirty="0" smtClean="0"/>
              <a:t>The </a:t>
            </a:r>
            <a:r>
              <a:rPr lang="en-US" sz="4300" dirty="0"/>
              <a:t>same is true for </a:t>
            </a:r>
            <a:r>
              <a:rPr lang="en-US" sz="4300" dirty="0" smtClean="0"/>
              <a:t>us</a:t>
            </a:r>
          </a:p>
          <a:p>
            <a:r>
              <a:rPr lang="en-US" sz="4300" dirty="0" smtClean="0"/>
              <a:t>We </a:t>
            </a:r>
            <a:r>
              <a:rPr lang="en-US" sz="4300" dirty="0"/>
              <a:t>are here to serve God, not to serve our own </a:t>
            </a:r>
            <a:r>
              <a:rPr lang="en-US" sz="4300" dirty="0" smtClean="0"/>
              <a:t>pleasure</a:t>
            </a:r>
            <a:endParaRPr lang="en-US" sz="43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30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Matt 6:19-21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8153400" cy="4953000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19 "Do </a:t>
            </a:r>
            <a:r>
              <a:rPr lang="en-US" sz="3600" dirty="0"/>
              <a:t>not lay up for yourselves treasures on earth, where moth and rust destroy and where thieves break in and steal;</a:t>
            </a:r>
          </a:p>
          <a:p>
            <a:r>
              <a:rPr lang="en-US" sz="3600" dirty="0" smtClean="0"/>
              <a:t>20 </a:t>
            </a:r>
            <a:r>
              <a:rPr lang="en-US" sz="3600" dirty="0"/>
              <a:t>"but lay up for yourselves treasures in heaven, where neither moth nor rust destroys and where thieves do not break in and steal</a:t>
            </a:r>
            <a:r>
              <a:rPr lang="en-US" sz="3600" dirty="0" smtClean="0"/>
              <a:t>.</a:t>
            </a:r>
          </a:p>
          <a:p>
            <a:r>
              <a:rPr lang="en-US" sz="3600" dirty="0"/>
              <a:t>21 "For where your treasure is, there your heart will be also.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592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Luke 12:15-21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 smtClean="0"/>
              <a:t>Had so much in earthly possession he didn’t know what to do with all his ‘stuff’</a:t>
            </a:r>
          </a:p>
          <a:p>
            <a:r>
              <a:rPr lang="en-US" sz="3600" dirty="0" smtClean="0"/>
              <a:t>Build bigger barns</a:t>
            </a:r>
          </a:p>
          <a:p>
            <a:r>
              <a:rPr lang="en-US" sz="3600" dirty="0" smtClean="0"/>
              <a:t>Soul, take </a:t>
            </a:r>
            <a:r>
              <a:rPr lang="en-US" sz="3600" dirty="0"/>
              <a:t>your ease; eat, drink, and be </a:t>
            </a:r>
            <a:r>
              <a:rPr lang="en-US" sz="3600" dirty="0" smtClean="0"/>
              <a:t>merry</a:t>
            </a:r>
          </a:p>
          <a:p>
            <a:r>
              <a:rPr lang="en-US" sz="3600" dirty="0" smtClean="0"/>
              <a:t>Fool!! …then </a:t>
            </a:r>
            <a:r>
              <a:rPr lang="en-US" sz="3600" dirty="0"/>
              <a:t>whose will those things </a:t>
            </a:r>
            <a:r>
              <a:rPr lang="en-US" sz="3600" dirty="0" smtClean="0"/>
              <a:t>be? </a:t>
            </a:r>
          </a:p>
          <a:p>
            <a:r>
              <a:rPr lang="en-US" sz="3600" dirty="0"/>
              <a:t> 21 "So is he who lays up treasure for himself, and is not rich toward God."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59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God want me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400" dirty="0" smtClean="0"/>
              <a:t>1 Sam </a:t>
            </a:r>
            <a:r>
              <a:rPr lang="en-US" sz="3400" dirty="0"/>
              <a:t>22:10 </a:t>
            </a:r>
            <a:r>
              <a:rPr lang="en-US" sz="3400" dirty="0" smtClean="0"/>
              <a:t> "</a:t>
            </a:r>
            <a:r>
              <a:rPr lang="en-US" sz="3400" dirty="0"/>
              <a:t>And he inquired of the LORD for him [for David], </a:t>
            </a:r>
            <a:endParaRPr lang="en-US" sz="3400" dirty="0" smtClean="0"/>
          </a:p>
          <a:p>
            <a:r>
              <a:rPr lang="en-US" sz="3400" dirty="0" smtClean="0"/>
              <a:t>1 Sam </a:t>
            </a:r>
            <a:r>
              <a:rPr lang="en-US" sz="3400" dirty="0"/>
              <a:t>23:2 </a:t>
            </a:r>
            <a:r>
              <a:rPr lang="en-US" sz="3400" dirty="0" smtClean="0"/>
              <a:t> Therefore </a:t>
            </a:r>
            <a:r>
              <a:rPr lang="en-US" sz="3400" dirty="0"/>
              <a:t>David inquired of the </a:t>
            </a:r>
            <a:r>
              <a:rPr lang="en-US" sz="3400" dirty="0" smtClean="0"/>
              <a:t>LORD</a:t>
            </a:r>
          </a:p>
          <a:p>
            <a:r>
              <a:rPr lang="en-US" sz="3400" dirty="0" smtClean="0"/>
              <a:t>1 Sam </a:t>
            </a:r>
            <a:r>
              <a:rPr lang="en-US" sz="3400" dirty="0"/>
              <a:t>23:4 </a:t>
            </a:r>
            <a:r>
              <a:rPr lang="en-US" sz="3400" dirty="0" smtClean="0"/>
              <a:t> Then </a:t>
            </a:r>
            <a:r>
              <a:rPr lang="en-US" sz="3400" dirty="0"/>
              <a:t>David inquired of the LORD once </a:t>
            </a:r>
            <a:r>
              <a:rPr lang="en-US" sz="3400" dirty="0" smtClean="0"/>
              <a:t>again</a:t>
            </a:r>
          </a:p>
          <a:p>
            <a:r>
              <a:rPr lang="en-US" sz="3400" dirty="0" smtClean="0"/>
              <a:t>1 Sam </a:t>
            </a:r>
            <a:r>
              <a:rPr lang="en-US" sz="3400" dirty="0"/>
              <a:t>30:8 So </a:t>
            </a:r>
            <a:r>
              <a:rPr lang="en-US" sz="3400" dirty="0" smtClean="0"/>
              <a:t> David </a:t>
            </a:r>
            <a:r>
              <a:rPr lang="en-US" sz="3400" dirty="0"/>
              <a:t>inquired of the LORD</a:t>
            </a:r>
          </a:p>
        </p:txBody>
      </p:sp>
    </p:spTree>
    <p:extLst>
      <p:ext uri="{BB962C8B-B14F-4D97-AF65-F5344CB8AC3E}">
        <p14:creationId xmlns:p14="http://schemas.microsoft.com/office/powerpoint/2010/main" val="4235989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God want me to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r>
              <a:rPr lang="en-US" sz="3400" dirty="0" smtClean="0"/>
              <a:t>2 Sam </a:t>
            </a:r>
            <a:r>
              <a:rPr lang="en-US" sz="3400" dirty="0"/>
              <a:t>2:1  It happened after this that David </a:t>
            </a:r>
            <a:r>
              <a:rPr lang="en-US" sz="3400" dirty="0" smtClean="0"/>
              <a:t>inquired </a:t>
            </a:r>
            <a:r>
              <a:rPr lang="en-US" sz="3400" dirty="0"/>
              <a:t>of the </a:t>
            </a:r>
            <a:r>
              <a:rPr lang="en-US" sz="3400" dirty="0" smtClean="0"/>
              <a:t>LORD</a:t>
            </a:r>
          </a:p>
          <a:p>
            <a:r>
              <a:rPr lang="en-US" sz="3400" dirty="0" smtClean="0"/>
              <a:t>2 Sam </a:t>
            </a:r>
            <a:r>
              <a:rPr lang="en-US" sz="3400" dirty="0"/>
              <a:t>5:19 </a:t>
            </a:r>
            <a:r>
              <a:rPr lang="en-US" sz="3400" dirty="0" smtClean="0"/>
              <a:t> So </a:t>
            </a:r>
            <a:r>
              <a:rPr lang="en-US" sz="3400" dirty="0"/>
              <a:t>David inquired of the </a:t>
            </a:r>
            <a:r>
              <a:rPr lang="en-US" sz="3400" dirty="0" smtClean="0"/>
              <a:t>LORD</a:t>
            </a:r>
          </a:p>
          <a:p>
            <a:r>
              <a:rPr lang="en-US" sz="3400" dirty="0" smtClean="0"/>
              <a:t>2 Sam </a:t>
            </a:r>
            <a:r>
              <a:rPr lang="en-US" sz="3400" dirty="0"/>
              <a:t>5:23 </a:t>
            </a:r>
            <a:r>
              <a:rPr lang="en-US" sz="3400" dirty="0" smtClean="0"/>
              <a:t> Therefore </a:t>
            </a:r>
            <a:r>
              <a:rPr lang="en-US" sz="3400" dirty="0"/>
              <a:t>David inquired of the </a:t>
            </a:r>
            <a:r>
              <a:rPr lang="en-US" sz="3400" dirty="0" smtClean="0"/>
              <a:t>LORD</a:t>
            </a:r>
          </a:p>
          <a:p>
            <a:r>
              <a:rPr lang="en-US" sz="3400" dirty="0" smtClean="0"/>
              <a:t>2 Sam </a:t>
            </a:r>
            <a:r>
              <a:rPr lang="en-US" sz="3400" dirty="0"/>
              <a:t>21:1  Now there was a famine in the days of David for three years, year after year; and David inquired of the LORD</a:t>
            </a:r>
          </a:p>
        </p:txBody>
      </p:sp>
    </p:spTree>
    <p:extLst>
      <p:ext uri="{BB962C8B-B14F-4D97-AF65-F5344CB8AC3E}">
        <p14:creationId xmlns:p14="http://schemas.microsoft.com/office/powerpoint/2010/main" val="2582659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to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David was not perfect</a:t>
            </a:r>
          </a:p>
          <a:p>
            <a:r>
              <a:rPr lang="en-US" sz="3600" dirty="0" smtClean="0"/>
              <a:t>His life was to fulfill God’s purpose</a:t>
            </a:r>
          </a:p>
          <a:p>
            <a:r>
              <a:rPr lang="en-US" sz="3600" dirty="0" smtClean="0"/>
              <a:t>Sand </a:t>
            </a:r>
          </a:p>
          <a:p>
            <a:r>
              <a:rPr lang="en-US" sz="3600" dirty="0" smtClean="0"/>
              <a:t>Value comes in how it is used</a:t>
            </a:r>
          </a:p>
          <a:p>
            <a:r>
              <a:rPr lang="en-US" sz="3600" dirty="0"/>
              <a:t>Our value comes when we truly and totally submit ourselves to the Lord and allow Him to use us for His </a:t>
            </a:r>
            <a:r>
              <a:rPr lang="en-US" sz="3600" dirty="0" smtClean="0"/>
              <a:t>purpose</a:t>
            </a:r>
          </a:p>
        </p:txBody>
      </p:sp>
    </p:spTree>
    <p:extLst>
      <p:ext uri="{BB962C8B-B14F-4D97-AF65-F5344CB8AC3E}">
        <p14:creationId xmlns:p14="http://schemas.microsoft.com/office/powerpoint/2010/main" val="2137625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7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209</TotalTime>
  <Words>1327</Words>
  <Application>Microsoft Office PowerPoint</Application>
  <PresentationFormat>On-screen Show (4:3)</PresentationFormat>
  <Paragraphs>130</Paragraphs>
  <Slides>37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14</vt:i4>
      </vt:variant>
      <vt:variant>
        <vt:lpstr>Slide Titles</vt:lpstr>
      </vt:variant>
      <vt:variant>
        <vt:i4>37</vt:i4>
      </vt:variant>
    </vt:vector>
  </HeadingPairs>
  <TitlesOfParts>
    <vt:vector size="51" baseType="lpstr">
      <vt:lpstr>Median</vt:lpstr>
      <vt:lpstr>1_Default Design</vt:lpstr>
      <vt:lpstr>2_Default Design</vt:lpstr>
      <vt:lpstr>Office Theme</vt:lpstr>
      <vt:lpstr>1_Office Theme</vt:lpstr>
      <vt:lpstr>2_Office Theme</vt:lpstr>
      <vt:lpstr>5_Office Theme</vt:lpstr>
      <vt:lpstr>6_Office Theme</vt:lpstr>
      <vt:lpstr>7_Office Theme</vt:lpstr>
      <vt:lpstr>10_Office Theme</vt:lpstr>
      <vt:lpstr>11_Office Theme</vt:lpstr>
      <vt:lpstr>12_Office Theme</vt:lpstr>
      <vt:lpstr>13_Office Theme</vt:lpstr>
      <vt:lpstr>14_Office Theme</vt:lpstr>
      <vt:lpstr>PowerPoint Presentation</vt:lpstr>
      <vt:lpstr>PowerPoint Presentation</vt:lpstr>
      <vt:lpstr>Acts 13:36</vt:lpstr>
      <vt:lpstr>David and Us</vt:lpstr>
      <vt:lpstr>Matt 6:19-21</vt:lpstr>
      <vt:lpstr>Luke 12:15-21</vt:lpstr>
      <vt:lpstr>What does God want me to do?</vt:lpstr>
      <vt:lpstr>What does God want me to do?</vt:lpstr>
      <vt:lpstr>Put to Use</vt:lpstr>
      <vt:lpstr>111 - Clay In The Potter's Hand - 1.1</vt:lpstr>
      <vt:lpstr>111 - Clay In The Potter's Hand - 1.2</vt:lpstr>
      <vt:lpstr>111 - Clay In The Potter's Hand - 1.3</vt:lpstr>
      <vt:lpstr>111 - Clay In The Potter's Hand - 2.1</vt:lpstr>
      <vt:lpstr>111 - Clay In The Potter's Hand - 2.2</vt:lpstr>
      <vt:lpstr>111 - Clay In The Potter's Hand - 2.3</vt:lpstr>
      <vt:lpstr>111 - Clay In The Potter's Hand - 3.1</vt:lpstr>
      <vt:lpstr>111 - Clay In The Potter's Hand - 3.2</vt:lpstr>
      <vt:lpstr>111 - Clay In The Potter's Hand - 3.3</vt:lpstr>
      <vt:lpstr>111 - Clay In The Potter's Hand - C.1</vt:lpstr>
      <vt:lpstr>111 - Clay In The Potter's Hand - C.2</vt:lpstr>
      <vt:lpstr>Question for Us</vt:lpstr>
      <vt:lpstr>Acts 13:36</vt:lpstr>
      <vt:lpstr>Questions for Us</vt:lpstr>
      <vt:lpstr>Matt 25:14ff  Parable of Talents</vt:lpstr>
      <vt:lpstr>Two Talent Servant</vt:lpstr>
      <vt:lpstr>Two Talent Servant</vt:lpstr>
      <vt:lpstr>Two Talent Servant</vt:lpstr>
      <vt:lpstr>Compare the Rewards</vt:lpstr>
      <vt:lpstr>Lesson for Us</vt:lpstr>
      <vt:lpstr>Excuses</vt:lpstr>
      <vt:lpstr>Heb 5:12-14</vt:lpstr>
      <vt:lpstr>Acts 13:36</vt:lpstr>
      <vt:lpstr>David – “a man after My own heart”</vt:lpstr>
      <vt:lpstr>What will God say about me?</vt:lpstr>
      <vt:lpstr>Jesus Finished God’s Work</vt:lpstr>
      <vt:lpstr>He lived, he died…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Wayne M Holt</dc:creator>
  <cp:lastModifiedBy>Wayne M Holt</cp:lastModifiedBy>
  <cp:revision>23</cp:revision>
  <dcterms:created xsi:type="dcterms:W3CDTF">2011-06-18T17:56:59Z</dcterms:created>
  <dcterms:modified xsi:type="dcterms:W3CDTF">2011-06-26T19:43:27Z</dcterms:modified>
</cp:coreProperties>
</file>