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CA00-4962-49AD-BB6C-7D2C6B2EE667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1FCE7-CF46-449F-809A-129FA2E3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Simon Peter underwent quite a transformation from a lowly, impetuous fisherman to become one of the most effective servants of God to ever live.  Photo courtesy of </a:t>
            </a:r>
            <a:r>
              <a:rPr lang="en-US" dirty="0" err="1"/>
              <a:t>www,LumoProject.com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1FCE7-CF46-449F-809A-129FA2E38A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728B-F143-4F9A-8916-F492504CDA64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01D3-DDC8-4E78-9F1B-BA5B87AE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9E95B5-6B93-4C97-B91D-331283DCE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9FF0-96D8-4479-AFDC-E97EA6B14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7367" y="1221252"/>
            <a:ext cx="4240161" cy="1544329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Simon’s Song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5F58F-4922-45CE-B147-399DE97B4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7476" y="2765581"/>
            <a:ext cx="3959942" cy="501231"/>
          </a:xfrm>
        </p:spPr>
        <p:txBody>
          <a:bodyPr/>
          <a:lstStyle/>
          <a:p>
            <a:r>
              <a:rPr lang="en-US" dirty="0"/>
              <a:t>John 1:40-41 </a:t>
            </a:r>
            <a:r>
              <a:rPr lang="en-US" dirty="0">
                <a:sym typeface="Wingdings" panose="05000000000000000000" pitchFamily="2" charset="2"/>
              </a:rPr>
              <a:t></a:t>
            </a:r>
            <a:r>
              <a:rPr lang="en-US" dirty="0"/>
              <a:t> Luke 5:1-11</a:t>
            </a:r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5D023A28-5C3B-402D-91B5-4E8DB09AC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6" y="482755"/>
            <a:ext cx="2893138" cy="378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17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61088-83F5-4349-AA01-A0C43BD3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59" y="216321"/>
            <a:ext cx="5677279" cy="94315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</a:rPr>
              <a:t>Simon’s Shortcomings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FE1C-ADB2-49C0-89F6-176EEF5F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529" y="1375801"/>
            <a:ext cx="6744929" cy="4173280"/>
          </a:xfrm>
        </p:spPr>
        <p:txBody>
          <a:bodyPr anchor="t">
            <a:normAutofit/>
          </a:bodyPr>
          <a:lstStyle/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Peter’s weaknesses seem numberless. </a:t>
            </a:r>
          </a:p>
          <a:p>
            <a:pPr lvl="1"/>
            <a:r>
              <a:rPr lang="en-US" sz="2800" b="1" dirty="0">
                <a:latin typeface="Candara" panose="020E0502030303020204" pitchFamily="34" charset="0"/>
              </a:rPr>
              <a:t>Fear of sinking </a:t>
            </a:r>
            <a:r>
              <a:rPr lang="en-US" sz="2800" dirty="0">
                <a:latin typeface="Candara" panose="020E0502030303020204" pitchFamily="34" charset="0"/>
              </a:rPr>
              <a:t>(Matthew 14:28-31).</a:t>
            </a:r>
          </a:p>
          <a:p>
            <a:pPr lvl="1"/>
            <a:r>
              <a:rPr lang="en-US" sz="2800" b="1" dirty="0">
                <a:latin typeface="Candara" panose="020E0502030303020204" pitchFamily="34" charset="0"/>
              </a:rPr>
              <a:t>Fear of an </a:t>
            </a:r>
            <a:r>
              <a:rPr lang="en-US" sz="2800" b="1" dirty="0" err="1">
                <a:latin typeface="Candara" panose="020E0502030303020204" pitchFamily="34" charset="0"/>
              </a:rPr>
              <a:t>unfaceable</a:t>
            </a:r>
            <a:r>
              <a:rPr lang="en-US" sz="2800" b="1" dirty="0">
                <a:latin typeface="Candara" panose="020E0502030303020204" pitchFamily="34" charset="0"/>
              </a:rPr>
              <a:t> future                 </a:t>
            </a:r>
            <a:r>
              <a:rPr lang="en-US" sz="2800" dirty="0">
                <a:latin typeface="Candara" panose="020E0502030303020204" pitchFamily="34" charset="0"/>
              </a:rPr>
              <a:t>(Matthew 16:21-23).</a:t>
            </a:r>
          </a:p>
          <a:p>
            <a:pPr lvl="1"/>
            <a:r>
              <a:rPr lang="en-US" sz="2800" b="1" dirty="0">
                <a:latin typeface="Candara" panose="020E0502030303020204" pitchFamily="34" charset="0"/>
              </a:rPr>
              <a:t>Overconfidenc</a:t>
            </a:r>
            <a:r>
              <a:rPr lang="en-US" sz="2800" dirty="0">
                <a:latin typeface="Candara" panose="020E0502030303020204" pitchFamily="34" charset="0"/>
              </a:rPr>
              <a:t>e (Matthew 26:33)</a:t>
            </a:r>
          </a:p>
          <a:p>
            <a:pPr lvl="1"/>
            <a:r>
              <a:rPr lang="en-US" sz="2800" b="1" dirty="0">
                <a:latin typeface="Candara" panose="020E0502030303020204" pitchFamily="34" charset="0"/>
              </a:rPr>
              <a:t>Fear of foes </a:t>
            </a:r>
            <a:r>
              <a:rPr lang="en-US" sz="2800" dirty="0">
                <a:latin typeface="Candara" panose="020E0502030303020204" pitchFamily="34" charset="0"/>
              </a:rPr>
              <a:t>(Matthew 26:73-75)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F3EEF-3B8C-4623-A745-14402088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13" y="4546202"/>
            <a:ext cx="1652159" cy="2005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324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61088-83F5-4349-AA01-A0C43BD3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17" y="127819"/>
            <a:ext cx="6263148" cy="1247982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</a:rPr>
              <a:t>Peter’s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FE1C-ADB2-49C0-89F6-176EEF5F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529" y="1375801"/>
            <a:ext cx="6744929" cy="4173280"/>
          </a:xfrm>
        </p:spPr>
        <p:txBody>
          <a:bodyPr anchor="t">
            <a:normAutofit/>
          </a:bodyPr>
          <a:lstStyle/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Peter was Perfected in Weakness </a:t>
            </a:r>
          </a:p>
          <a:p>
            <a:pPr lvl="1"/>
            <a:r>
              <a:rPr lang="en-US" sz="2800" b="1" dirty="0">
                <a:latin typeface="Candara" panose="020E0502030303020204" pitchFamily="34" charset="0"/>
              </a:rPr>
              <a:t>Power to Preach in the face of persecution </a:t>
            </a:r>
            <a:r>
              <a:rPr lang="en-US" sz="2800" dirty="0">
                <a:latin typeface="Candara" panose="020E0502030303020204" pitchFamily="34" charset="0"/>
              </a:rPr>
              <a:t>(Acts 4:1-13; 5:12-42).</a:t>
            </a:r>
          </a:p>
          <a:p>
            <a:pPr lvl="1"/>
            <a:r>
              <a:rPr lang="en-US" sz="2800" b="1" dirty="0">
                <a:latin typeface="Candara" panose="020E0502030303020204" pitchFamily="34" charset="0"/>
              </a:rPr>
              <a:t>Power to Preach in the face of prejudice </a:t>
            </a:r>
            <a:r>
              <a:rPr lang="en-US" sz="2800" dirty="0">
                <a:latin typeface="Candara" panose="020E0502030303020204" pitchFamily="34" charset="0"/>
              </a:rPr>
              <a:t>(Acts 8:25; 10—11).</a:t>
            </a:r>
          </a:p>
          <a:p>
            <a:pPr lvl="1"/>
            <a:r>
              <a:rPr lang="en-US" sz="2800" b="1" dirty="0">
                <a:latin typeface="Candara" panose="020E0502030303020204" pitchFamily="34" charset="0"/>
              </a:rPr>
              <a:t>Perseverance in Prison </a:t>
            </a:r>
            <a:r>
              <a:rPr lang="en-US" sz="2800" dirty="0">
                <a:latin typeface="Candara" panose="020E0502030303020204" pitchFamily="34" charset="0"/>
              </a:rPr>
              <a:t>(Acts 12:1-4).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F3EEF-3B8C-4623-A745-14402088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13" y="4546202"/>
            <a:ext cx="1652159" cy="2005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385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61088-83F5-4349-AA01-A0C43BD3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17" y="127819"/>
            <a:ext cx="6263148" cy="1247982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</a:rPr>
              <a:t>What changed Peter?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FE1C-ADB2-49C0-89F6-176EEF5F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529" y="1375801"/>
            <a:ext cx="6744929" cy="41732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  Was it…</a:t>
            </a:r>
          </a:p>
          <a:p>
            <a:pPr marL="628650" lvl="1" indent="-284163"/>
            <a:r>
              <a:rPr lang="en-US" sz="2800" b="1" dirty="0">
                <a:latin typeface="Candara" panose="020E0502030303020204" pitchFamily="34" charset="0"/>
              </a:rPr>
              <a:t>His long association with the Lord?     </a:t>
            </a:r>
            <a:r>
              <a:rPr lang="en-US" sz="2800" dirty="0">
                <a:latin typeface="Candara" panose="020E0502030303020204" pitchFamily="34" charset="0"/>
              </a:rPr>
              <a:t>(Acts 4:13)</a:t>
            </a:r>
          </a:p>
          <a:p>
            <a:pPr marL="628650" lvl="1" indent="-284163"/>
            <a:r>
              <a:rPr lang="en-US" sz="2800" b="1" dirty="0">
                <a:latin typeface="Candara" panose="020E0502030303020204" pitchFamily="34" charset="0"/>
              </a:rPr>
              <a:t>The Lord’s reassurance? </a:t>
            </a:r>
            <a:r>
              <a:rPr lang="en-US" sz="2800" dirty="0">
                <a:latin typeface="Candara" panose="020E0502030303020204" pitchFamily="34" charset="0"/>
              </a:rPr>
              <a:t>(John 21:18-19)</a:t>
            </a:r>
          </a:p>
          <a:p>
            <a:pPr marL="628650" lvl="1" indent="-284163"/>
            <a:r>
              <a:rPr lang="en-US" sz="2800" b="1" dirty="0">
                <a:latin typeface="Candara" panose="020E0502030303020204" pitchFamily="34" charset="0"/>
              </a:rPr>
              <a:t>His maturing faith?</a:t>
            </a:r>
          </a:p>
          <a:p>
            <a:pPr marL="628650" lvl="1" indent="-284163"/>
            <a:r>
              <a:rPr lang="en-US" sz="2800" b="1" dirty="0">
                <a:latin typeface="Candara" panose="020E0502030303020204" pitchFamily="34" charset="0"/>
              </a:rPr>
              <a:t>The baptism of the Holy Spirit?            </a:t>
            </a:r>
            <a:r>
              <a:rPr lang="en-US" sz="2800" dirty="0">
                <a:latin typeface="Candara" panose="020E0502030303020204" pitchFamily="34" charset="0"/>
              </a:rPr>
              <a:t>(Acts 1:8; 4:8)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F3EEF-3B8C-4623-A745-14402088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13" y="4546202"/>
            <a:ext cx="1652159" cy="2005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912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44BAC-35BB-4BC5-B7D3-32D214A6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41"/>
            <a:ext cx="996991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FE1C-ADB2-49C0-89F6-176EEF5F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4" y="2904593"/>
            <a:ext cx="4670323" cy="376944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>
                    <a:lumMod val="85000"/>
                    <a:lumOff val="15000"/>
                  </a:schemeClr>
                </a:solidFill>
                <a:latin typeface="Pristina" panose="03060402040406080204" pitchFamily="66" charset="0"/>
              </a:rPr>
              <a:t>“But those who wait on the LORD Shall renew their strength; They shall mount up with wings like eagles, They shall run and not be weary, They shall walk and not faint.”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Pristina" panose="03060402040406080204" pitchFamily="66" charset="0"/>
              </a:rPr>
              <a:t>    		- Isaiah 40:31 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61088-83F5-4349-AA01-A0C43BD3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375970"/>
            <a:ext cx="7098889" cy="234465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anose="02050806060905020404" pitchFamily="18" charset="0"/>
              </a:rPr>
              <a:t>What changed Peter?</a:t>
            </a:r>
            <a:br>
              <a:rPr lang="en-US" sz="1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anose="02050806060905020404" pitchFamily="18" charset="0"/>
              </a:rPr>
              <a:t>The Power of a God who is TOO BIG TO FAIL!</a:t>
            </a:r>
          </a:p>
        </p:txBody>
      </p:sp>
    </p:spTree>
    <p:extLst>
      <p:ext uri="{BB962C8B-B14F-4D97-AF65-F5344CB8AC3E}">
        <p14:creationId xmlns:p14="http://schemas.microsoft.com/office/powerpoint/2010/main" val="216112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222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Bernard MT Condensed</vt:lpstr>
      <vt:lpstr>Calibri</vt:lpstr>
      <vt:lpstr>Calibri Light</vt:lpstr>
      <vt:lpstr>Candara</vt:lpstr>
      <vt:lpstr>Pristina</vt:lpstr>
      <vt:lpstr>Office Theme</vt:lpstr>
      <vt:lpstr>Simon’s Song</vt:lpstr>
      <vt:lpstr>Simon’s Shortcomings </vt:lpstr>
      <vt:lpstr>Peter’s Power</vt:lpstr>
      <vt:lpstr>What changed Peter?</vt:lpstr>
      <vt:lpstr>What changed Peter? The Power of a God who is TOO BIG TO FAIL!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Simon’s Song</dc:title>
  <dc:creator>Steve</dc:creator>
  <cp:lastModifiedBy>Steve</cp:lastModifiedBy>
  <cp:revision>10</cp:revision>
  <dcterms:created xsi:type="dcterms:W3CDTF">2020-06-24T19:51:57Z</dcterms:created>
  <dcterms:modified xsi:type="dcterms:W3CDTF">2020-06-26T21:49:25Z</dcterms:modified>
</cp:coreProperties>
</file>