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8E4B-E95A-477A-B372-5CB84231A634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093C-214D-4665-87F5-6185B34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Lord deplores violence.  It is typically the product of base human desires and earthly wisdom, and those who are inclined to it will not go unpunished.  Christians </a:t>
            </a:r>
            <a:r>
              <a:rPr lang="en-US"/>
              <a:t>should pursue peace.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093C-214D-4665-87F5-6185B3444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9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093C-214D-4665-87F5-6185B34445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674D-B1C0-4602-AE21-40D84DE51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5ED55-B2B1-4583-BE26-725F78ACE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2DBA-F232-4E94-8601-DD66494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June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E71D-48EC-41D0-AD11-F334BCAC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A7204-E6C0-4584-A5C4-47553C7A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6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EAA9-A26D-4280-9792-6AD346D0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05668-DDFE-4B7A-A46A-A6CD60AA3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CA104-3AE5-4591-8458-9ECFB510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D1DC5-A60C-4D34-9A2C-5FF15908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9D29-867E-432C-B52D-43A9AEE7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662E8-7686-49F6-83D4-BD67CD548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8FFF0-6F23-4EA2-8AC6-25717FBA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E02D-4842-41B4-9E8A-5EA82A05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9FF1-A200-4379-B75D-2B2F23A3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7DC6-54BF-4D8B-BB66-29950F0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9BFF-9503-4477-B4E8-A77462FE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7479-7455-48B2-859E-D04A6FFC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3538-8A53-43D9-863F-ECADC6C7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17EB4-3F72-46D8-915F-56EC0A80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5B85-05B3-4414-873A-845BE100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F58F-421B-488C-BC9A-E89DAF77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B9F3-CF96-4F73-AE0F-1235D53C9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8A4C-F02E-49A5-B628-7171F721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46CC-B6EA-43BB-BEFB-D79A0668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4549C-45CD-4582-8846-77778D79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0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3F8E-F9B3-4408-B1CD-8AB0120F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40AF-1795-425B-B1EA-591E5FC31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FAB5F-D54F-4490-A9DF-A084DE79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75B5B-7F90-43BF-9E39-B0A518A9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892DD-8C0D-4FF5-BDC9-0AC7A6B6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7343A-14A5-40BB-BCF9-11F48565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9398-7005-462D-90B9-5FDE1540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5386E-D323-4E4C-A6F2-F661FE2A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E6AF-EB9F-4FF8-8837-2964C0EF7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F7F95-C233-4A3E-8C3A-2591B84BF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7FEF1-288F-46E3-A8BA-DF0F62F11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04672-6760-43B4-8608-03884106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58017-A948-4F10-994A-5F4543DF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56A13-FA89-4944-B58D-C1411ACE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A7EE-FF71-4D8D-9304-982AE65A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7A06C-3902-4190-B685-1EEA6CF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57A41-0AB2-44C6-A292-F81EB03D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12B6-F416-475B-A5B2-F55CD68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D04F9-D33E-4B1B-832E-BE057282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A88D8-4E56-4D95-808C-FC82D35B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AB296-C43E-4746-AC45-617AFCF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6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229C-94D1-4AC3-9894-DCCE87D3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73A0-A4E7-4525-B259-07B40725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5FCA-C60B-4ED2-B32A-B95878276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0254A-66CC-4582-B489-46D0923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21B7-6305-4AED-9761-A5A6121D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950C9-2951-4F84-8D2A-73BD73B6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EF27-0760-45CF-87FC-D44713D6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C14C0-F092-40D5-874E-AC1C7EA67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3FA9-D6B7-4F06-9D58-18467515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49EC5-32AE-4580-BD0A-353F60D3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June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3B293-19A2-4B0C-8663-20F73540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065D-06C9-424F-9746-7DA7CE2A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245BD-A145-4DAE-AD0A-E72E9627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4700-5C76-46C4-A5B1-2C7D9385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E2621-8170-481B-8723-6855D7168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June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56021-4CC3-4F36-A767-F7352380A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0555D-A6DC-47A9-8470-28EFB7AB8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20F70-1151-40D5-94DF-2AE5112E3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1000" r="-2" b="-2"/>
          <a:stretch/>
        </p:blipFill>
        <p:spPr>
          <a:xfrm>
            <a:off x="20" y="0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F7550-534C-4C6C-B818-760E8C94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2307" y="1672109"/>
            <a:ext cx="5399823" cy="1756891"/>
          </a:xfrm>
        </p:spPr>
        <p:txBody>
          <a:bodyPr anchor="b">
            <a:normAutofit/>
          </a:bodyPr>
          <a:lstStyle/>
          <a:p>
            <a:r>
              <a:rPr lang="en-US" sz="8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iner Hand ITC" panose="03070502030502020203" pitchFamily="66" charset="0"/>
              </a:rPr>
              <a:t>Violence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AD877-B076-4D9B-9CBA-1ED26A23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069" y="3046493"/>
            <a:ext cx="5505061" cy="2523817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>
                    <a:alpha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“Now the earth was corrupt in God's sight, and the earth was filled with violence.” (Genesis 6:11)</a:t>
            </a:r>
          </a:p>
        </p:txBody>
      </p:sp>
    </p:spTree>
    <p:extLst>
      <p:ext uri="{BB962C8B-B14F-4D97-AF65-F5344CB8AC3E}">
        <p14:creationId xmlns:p14="http://schemas.microsoft.com/office/powerpoint/2010/main" val="41586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B390-7E26-4DD9-ADBF-6346CD36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21171" cy="1828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FF00"/>
                </a:solidFill>
                <a:latin typeface="Viner Hand ITC" panose="03070502030502020203" pitchFamily="66" charset="0"/>
              </a:rPr>
              <a:t>God’s</a:t>
            </a:r>
            <a:r>
              <a:rPr lang="en-US" sz="5400" b="1" dirty="0">
                <a:ln/>
                <a:solidFill>
                  <a:srgbClr val="FFFF00"/>
                </a:solidFill>
                <a:latin typeface="Viner Hand ITC" panose="03070502030502020203" pitchFamily="66" charset="0"/>
              </a:rPr>
              <a:t> View of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0466-FA6D-4DF3-AE5C-9A5ACA3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21" y="2322576"/>
            <a:ext cx="5129178" cy="4301960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The reason He brought the Flood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(Genesis 6:11, 13).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He hates the soul of one who loves violence     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(Psalm 11:5). 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A characteristic of the unfaithful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(Proverbs 13:2; Hosea 4:1-6).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98EF2-7E9C-46A3-AD17-D02DD65D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4514" r="4161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3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B390-7E26-4DD9-ADBF-6346CD36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21171" cy="1828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00"/>
                </a:solidFill>
                <a:latin typeface="Viner Hand ITC" panose="03070502030502020203" pitchFamily="66" charset="0"/>
              </a:rPr>
              <a:t>The Causes of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0466-FA6D-4DF3-AE5C-9A5ACA3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322576"/>
            <a:ext cx="5188338" cy="4301960"/>
          </a:xfrm>
        </p:spPr>
        <p:txBody>
          <a:bodyPr>
            <a:normAutofit fontScale="92500"/>
          </a:bodyPr>
          <a:lstStyle/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When you don’t do as well as someone else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(Genesis 4:3-9; 1 John 3:12).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Violent companions 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(Proverbs 24:1-2; 16:29-30).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Lack of self-control                   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(2 Peter 1:5-6; 2 Timothy 3:3) 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Covetousness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(Jer. 22:17).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Sinful attitudes </a:t>
            </a:r>
            <a:r>
              <a:rPr lang="en-US" sz="3200" dirty="0">
                <a:solidFill>
                  <a:srgbClr val="FFFF99"/>
                </a:solidFill>
                <a:latin typeface="Corbel" panose="020B0503020204020204" pitchFamily="34" charset="0"/>
              </a:rPr>
              <a:t>(Gal. 5:19-23).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98EF2-7E9C-46A3-AD17-D02DD65DA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4514" r="4161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8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B390-7E26-4DD9-ADBF-6346CD36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484526" cy="1828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00"/>
                </a:solidFill>
                <a:latin typeface="Viner Hand ITC" panose="03070502030502020203" pitchFamily="66" charset="0"/>
              </a:rPr>
              <a:t>Consequences  of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0466-FA6D-4DF3-AE5C-9A5ACA3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322576"/>
            <a:ext cx="5188338" cy="4301960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We reap what we sow!</a:t>
            </a:r>
          </a:p>
          <a:p>
            <a:pPr marL="576263" lvl="1" indent="-233363"/>
            <a:r>
              <a:rPr lang="en-US" sz="2900" dirty="0">
                <a:solidFill>
                  <a:srgbClr val="FFFF99"/>
                </a:solidFill>
                <a:latin typeface="Corbel" panose="020B0503020204020204" pitchFamily="34" charset="0"/>
              </a:rPr>
              <a:t>Psalm 7:14-16</a:t>
            </a:r>
          </a:p>
          <a:p>
            <a:pPr marL="576263" lvl="1" indent="-233363"/>
            <a:r>
              <a:rPr lang="en-US" sz="2900" dirty="0">
                <a:solidFill>
                  <a:srgbClr val="FFFF99"/>
                </a:solidFill>
                <a:latin typeface="Corbel" panose="020B0503020204020204" pitchFamily="34" charset="0"/>
              </a:rPr>
              <a:t>Proverbs 21:7</a:t>
            </a:r>
          </a:p>
          <a:p>
            <a:pPr marL="576263" lvl="1" indent="-233363"/>
            <a:r>
              <a:rPr lang="en-US" sz="2900" dirty="0">
                <a:solidFill>
                  <a:srgbClr val="FFFF99"/>
                </a:solidFill>
                <a:latin typeface="Corbel" panose="020B0503020204020204" pitchFamily="34" charset="0"/>
              </a:rPr>
              <a:t>Revelation 18:6, 24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98EF2-7E9C-46A3-AD17-D02DD65D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4514" r="4161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B390-7E26-4DD9-ADBF-6346CD36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484526" cy="1828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00"/>
                </a:solidFill>
                <a:latin typeface="Viner Hand ITC" panose="03070502030502020203" pitchFamily="66" charset="0"/>
              </a:rPr>
              <a:t>The Solution to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0466-FA6D-4DF3-AE5C-9A5ACA3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118049"/>
            <a:ext cx="5188338" cy="4506487"/>
          </a:xfrm>
        </p:spPr>
        <p:txBody>
          <a:bodyPr>
            <a:normAutofit lnSpcReduction="10000"/>
          </a:bodyPr>
          <a:lstStyle/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Avoid the sins that lead to it </a:t>
            </a:r>
            <a:r>
              <a:rPr lang="en-US" sz="1800" dirty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(Galatians 5:20-21).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Trust God to take care of you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(Psalm 18:48; 27:11-14).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Pursue peace, avoid bitterness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(Hebrews 12:14-15).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Turn the other cheek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(Matthew 5:39)</a:t>
            </a:r>
          </a:p>
          <a:p>
            <a:pPr marL="233363" indent="-233363"/>
            <a:r>
              <a:rPr lang="en-US" sz="3200" dirty="0">
                <a:solidFill>
                  <a:srgbClr val="FFFF00"/>
                </a:solidFill>
                <a:latin typeface="Corbel" panose="020B0503020204020204" pitchFamily="34" charset="0"/>
              </a:rPr>
              <a:t>Love your enemy              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(Matthew 5:43-44)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98EF2-7E9C-46A3-AD17-D02DD65D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4514" r="41616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5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224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Viner Hand ITC</vt:lpstr>
      <vt:lpstr>Office Theme</vt:lpstr>
      <vt:lpstr>Violence</vt:lpstr>
      <vt:lpstr>God’s View of Violence</vt:lpstr>
      <vt:lpstr>The Causes of Violence</vt:lpstr>
      <vt:lpstr>Consequences  of Violence</vt:lpstr>
      <vt:lpstr>The Solution to Violence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</dc:title>
  <dc:creator>Steve</dc:creator>
  <cp:lastModifiedBy>Steve</cp:lastModifiedBy>
  <cp:revision>10</cp:revision>
  <dcterms:created xsi:type="dcterms:W3CDTF">2020-06-26T16:02:34Z</dcterms:created>
  <dcterms:modified xsi:type="dcterms:W3CDTF">2020-06-27T15:37:52Z</dcterms:modified>
</cp:coreProperties>
</file>