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3BCA1-2E29-4C15-8469-85D023708CBD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6218C-FEE2-4D38-8C44-7CF4E24F9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71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 in life is found in doing what God created you to do and being what He created you to be – His Christ-like child who lives to </a:t>
            </a:r>
            <a:r>
              <a:rPr lang="en-US"/>
              <a:t>please Him!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6218C-FEE2-4D38-8C44-7CF4E24F93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43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0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1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1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9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80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6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19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1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1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bg1"/>
            </a:gs>
            <a:gs pos="81000">
              <a:srgbClr val="FEF3F0"/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C39A0-0236-46F4-B707-F46EDF583359}" type="datetimeFigureOut">
              <a:rPr lang="en-US" smtClean="0"/>
              <a:t>7/2/2017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17583-7CCE-4AEB-ADA0-395A66B3A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8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finding your purpose">
            <a:extLst>
              <a:ext uri="{FF2B5EF4-FFF2-40B4-BE49-F238E27FC236}">
                <a16:creationId xmlns:a16="http://schemas.microsoft.com/office/drawing/2014/main" id="{E26F9E5B-063F-4389-B860-775017432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870583"/>
            <a:ext cx="5549900" cy="460641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D3E57A-E8B0-4A56-A36D-6297B40FB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5300" y="495300"/>
            <a:ext cx="7200900" cy="5308600"/>
          </a:xfrm>
        </p:spPr>
        <p:txBody>
          <a:bodyPr anchor="ctr">
            <a:normAutofit/>
          </a:bodyPr>
          <a:lstStyle/>
          <a:p>
            <a:pPr algn="l"/>
            <a:r>
              <a:rPr lang="en-US" sz="9600" dirty="0">
                <a:latin typeface="Bodoni MT Condensed" panose="02070606080606020203" pitchFamily="18" charset="0"/>
              </a:rPr>
              <a:t>  What is 					 my life’s	    	 		purpose?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3A984-3B88-4A4F-9ECD-1885AE0B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08700" y="5956300"/>
            <a:ext cx="2857500" cy="723900"/>
          </a:xfrm>
        </p:spPr>
        <p:txBody>
          <a:bodyPr anchor="ctr"/>
          <a:lstStyle/>
          <a:p>
            <a:r>
              <a:rPr lang="en-US" dirty="0"/>
              <a:t>Psalm 103:15-19</a:t>
            </a:r>
          </a:p>
        </p:txBody>
      </p:sp>
    </p:spTree>
    <p:extLst>
      <p:ext uri="{BB962C8B-B14F-4D97-AF65-F5344CB8AC3E}">
        <p14:creationId xmlns:p14="http://schemas.microsoft.com/office/powerpoint/2010/main" val="88725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EB833-512F-40E7-910B-0EE7F30C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Bodoni MT Condensed" panose="02070606080606020203" pitchFamily="18" charset="0"/>
              </a:rPr>
              <a:t>Jesus Knew His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B719C-FA1B-48BF-A47A-9C2B5DE62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en-US" sz="3200" b="1" dirty="0"/>
              <a:t>To share God’s word </a:t>
            </a:r>
            <a:r>
              <a:rPr lang="en-US" sz="3200" dirty="0"/>
              <a:t>(Mark 1:38)</a:t>
            </a:r>
          </a:p>
          <a:p>
            <a:r>
              <a:rPr lang="en-US" sz="3200" b="1" dirty="0"/>
              <a:t>To give His life to save man and glorify God </a:t>
            </a:r>
            <a:r>
              <a:rPr lang="en-US" sz="3200" dirty="0"/>
              <a:t>(Luke 19:10; John 12:27-28)</a:t>
            </a:r>
          </a:p>
          <a:p>
            <a:r>
              <a:rPr lang="en-US" sz="3200" b="1" dirty="0"/>
              <a:t>To be our King and bear witness to the truth </a:t>
            </a:r>
            <a:r>
              <a:rPr lang="en-US" sz="3200" dirty="0"/>
              <a:t> (John 18:37)</a:t>
            </a:r>
          </a:p>
          <a:p>
            <a:endParaRPr lang="en-US" dirty="0"/>
          </a:p>
        </p:txBody>
      </p:sp>
      <p:pic>
        <p:nvPicPr>
          <p:cNvPr id="4" name="Picture 4" descr="Image result for finding your purpose">
            <a:extLst>
              <a:ext uri="{FF2B5EF4-FFF2-40B4-BE49-F238E27FC236}">
                <a16:creationId xmlns:a16="http://schemas.microsoft.com/office/drawing/2014/main" id="{339240D8-91B0-461B-A08D-B714C81DE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34268" y="4039110"/>
            <a:ext cx="3209731" cy="281889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2126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finding your purpose">
            <a:extLst>
              <a:ext uri="{FF2B5EF4-FFF2-40B4-BE49-F238E27FC236}">
                <a16:creationId xmlns:a16="http://schemas.microsoft.com/office/drawing/2014/main" id="{339240D8-91B0-461B-A08D-B714C81DE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34268" y="4039110"/>
            <a:ext cx="3209731" cy="281889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BEB833-512F-40E7-910B-0EE7F30C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Bodoni MT Condensed" panose="02070606080606020203" pitchFamily="18" charset="0"/>
              </a:rPr>
              <a:t>God has a Purpose for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B719C-FA1B-48BF-A47A-9C2B5DE62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en-US" sz="3200" b="1" dirty="0"/>
              <a:t>You were planned for God’s pleasure!         You were formed for God’s family! </a:t>
            </a:r>
            <a:r>
              <a:rPr lang="en-US" sz="3200" dirty="0"/>
              <a:t>(Ephesians 1:5; Psalm 147:11)</a:t>
            </a:r>
          </a:p>
          <a:p>
            <a:r>
              <a:rPr lang="en-US" sz="3200" b="1" dirty="0"/>
              <a:t>You were created to become Christ-like!</a:t>
            </a:r>
            <a:r>
              <a:rPr lang="en-US" sz="3200" dirty="0"/>
              <a:t> (Romans 8:29)</a:t>
            </a:r>
          </a:p>
          <a:p>
            <a:r>
              <a:rPr lang="en-US" sz="3200" b="1" dirty="0"/>
              <a:t>You were shaped for serving God!  </a:t>
            </a:r>
            <a:r>
              <a:rPr lang="en-US" sz="3200" dirty="0"/>
              <a:t>(Ephesians 2:10; Isaiah 64:8			  Romans 9:20-23)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32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finding your purpose">
            <a:extLst>
              <a:ext uri="{FF2B5EF4-FFF2-40B4-BE49-F238E27FC236}">
                <a16:creationId xmlns:a16="http://schemas.microsoft.com/office/drawing/2014/main" id="{339240D8-91B0-461B-A08D-B714C81DE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34268" y="4039110"/>
            <a:ext cx="3209731" cy="281889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BEB833-512F-40E7-910B-0EE7F30C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Bodoni MT Condensed" panose="02070606080606020203" pitchFamily="18" charset="0"/>
              </a:rPr>
              <a:t>God has a Purpose for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B719C-FA1B-48BF-A47A-9C2B5DE62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To make our days count, we must do God’s work </a:t>
            </a:r>
            <a:r>
              <a:rPr lang="en-US" sz="3200" dirty="0"/>
              <a:t>(Psalm 90:12, 16-17)</a:t>
            </a:r>
          </a:p>
          <a:p>
            <a:r>
              <a:rPr lang="en-US" sz="3200" b="1" dirty="0"/>
              <a:t>Whatever work or role God has given you to do, do it to please Him! </a:t>
            </a:r>
            <a:r>
              <a:rPr lang="en-US" sz="3200" dirty="0"/>
              <a:t>(Colossians 3:17-24; Romans 12:4-8; 1 Corinthians 3:5)</a:t>
            </a:r>
          </a:p>
        </p:txBody>
      </p:sp>
    </p:spTree>
    <p:extLst>
      <p:ext uri="{BB962C8B-B14F-4D97-AF65-F5344CB8AC3E}">
        <p14:creationId xmlns:p14="http://schemas.microsoft.com/office/powerpoint/2010/main" val="356320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184</Words>
  <Application>Microsoft Office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Bodoni MT Condensed</vt:lpstr>
      <vt:lpstr>Calibri</vt:lpstr>
      <vt:lpstr>Calibri Light</vt:lpstr>
      <vt:lpstr>Office Theme</vt:lpstr>
      <vt:lpstr>  What is       my life’s         purpose?</vt:lpstr>
      <vt:lpstr>Jesus Knew His Purpose</vt:lpstr>
      <vt:lpstr>God has a Purpose for Your Life</vt:lpstr>
      <vt:lpstr>God has a Purpose for Your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my life’s purpose</dc:title>
  <dc:creator>Eastside Enlightener</dc:creator>
  <cp:lastModifiedBy>Eastside Enlightener</cp:lastModifiedBy>
  <cp:revision>8</cp:revision>
  <dcterms:created xsi:type="dcterms:W3CDTF">2017-07-01T15:19:59Z</dcterms:created>
  <dcterms:modified xsi:type="dcterms:W3CDTF">2017-07-02T13:38:17Z</dcterms:modified>
</cp:coreProperties>
</file>