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4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Bembo" panose="02020502050201020203" pitchFamily="18" charset="0"/>
      <p:regular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84767-2487-4A0B-ACD9-E02537E5F75C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8331F-6465-462D-B805-86F42B93D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Freedom from the bondage of sin is offered us in Jesus.  The day a person gains this independence is a day of joy that gives hope of “the glorious liberty of the children of God.”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8331F-6465-462D-B805-86F42B93D6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6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8331F-6465-462D-B805-86F42B93D6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22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F43B-8C40-460B-A594-4F6C386B51B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5F2F-75C1-42D3-B2CF-38E179CE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F43B-8C40-460B-A594-4F6C386B51B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5F2F-75C1-42D3-B2CF-38E179CE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F43B-8C40-460B-A594-4F6C386B51B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5F2F-75C1-42D3-B2CF-38E179CE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F43B-8C40-460B-A594-4F6C386B51B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5F2F-75C1-42D3-B2CF-38E179CE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F43B-8C40-460B-A594-4F6C386B51B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5F2F-75C1-42D3-B2CF-38E179CE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F43B-8C40-460B-A594-4F6C386B51B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5F2F-75C1-42D3-B2CF-38E179CE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F43B-8C40-460B-A594-4F6C386B51B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5F2F-75C1-42D3-B2CF-38E179CE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F43B-8C40-460B-A594-4F6C386B51B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5F2F-75C1-42D3-B2CF-38E179CE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F43B-8C40-460B-A594-4F6C386B51B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5F2F-75C1-42D3-B2CF-38E179CE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F43B-8C40-460B-A594-4F6C386B51B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5F2F-75C1-42D3-B2CF-38E179CE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F43B-8C40-460B-A594-4F6C386B51B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5F2F-75C1-42D3-B2CF-38E179CE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27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5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0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F43B-8C40-460B-A594-4F6C386B51B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75F2F-75C1-42D3-B2CF-38E179CEC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5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E4E9C2-8560-487E-81E2-70A7FA764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A509D-7FCD-41CF-8614-8ED85FD0A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41" y="3805298"/>
            <a:ext cx="8321040" cy="1033827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Independence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975F7-1AF2-49D5-9B6F-1F9CF50DE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661" y="4896889"/>
            <a:ext cx="7924800" cy="725018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“…the glorious liberty of the children of God” (Romans 8:21)</a:t>
            </a:r>
          </a:p>
        </p:txBody>
      </p:sp>
      <p:sp>
        <p:nvSpPr>
          <p:cNvPr id="25" name="Slide Number Placeholder 69">
            <a:extLst>
              <a:ext uri="{FF2B5EF4-FFF2-40B4-BE49-F238E27FC236}">
                <a16:creationId xmlns:a16="http://schemas.microsoft.com/office/drawing/2014/main" id="{8CFFBA8A-020B-4296-876A-5DAC13B6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9554" y="6245032"/>
            <a:ext cx="29502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E8B9A6F-C182-42ED-B752-9AF949706052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6CDCF-A3C6-4EFC-8C17-FAE11B398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3EDF89-8C13-47BB-8115-FF8B7198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Bembo" panose="02020502050201020203" pitchFamily="18" charset="0"/>
              </a:rPr>
              <a:t>Israel’s Deliverance from Bondage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D5530B-FE4F-4CF9-AB8E-9DF8F9AC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Israel suffered oppressive bondage in Egypt</a:t>
            </a:r>
            <a:r>
              <a:rPr lang="en-US" sz="3200" dirty="0"/>
              <a:t> (Exodus 1:13-14; 2:23-24).</a:t>
            </a:r>
          </a:p>
          <a:p>
            <a:r>
              <a:rPr lang="en-US" sz="3200" b="1" dirty="0"/>
              <a:t>Their freedom would not come free;        they were required to trust and obey </a:t>
            </a:r>
            <a:r>
              <a:rPr lang="en-US" sz="3200" dirty="0"/>
              <a:t>(Exodus 13:17-18; Hebrews 3:19, 12).</a:t>
            </a:r>
          </a:p>
        </p:txBody>
      </p:sp>
    </p:spTree>
    <p:extLst>
      <p:ext uri="{BB962C8B-B14F-4D97-AF65-F5344CB8AC3E}">
        <p14:creationId xmlns:p14="http://schemas.microsoft.com/office/powerpoint/2010/main" val="35668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6CDCF-A3C6-4EFC-8C17-FAE11B398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3EDF89-8C13-47BB-8115-FF8B7198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Bembo" panose="02020502050201020203" pitchFamily="18" charset="0"/>
              </a:rPr>
              <a:t>Our Independence 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D5530B-FE4F-4CF9-AB8E-9DF8F9AC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Independence was promised </a:t>
            </a:r>
            <a:r>
              <a:rPr lang="en-US" sz="3200" dirty="0"/>
              <a:t>(Isaiah 61:1-2; Luke 4:16-21).</a:t>
            </a:r>
          </a:p>
          <a:p>
            <a:r>
              <a:rPr lang="en-US" sz="3200" b="1" dirty="0"/>
              <a:t>It was made possible by the death and resurrection of Christ </a:t>
            </a:r>
            <a:r>
              <a:rPr lang="en-US" sz="3200" dirty="0"/>
              <a:t>(Hebrews 2:9, 14-15).</a:t>
            </a:r>
          </a:p>
          <a:p>
            <a:r>
              <a:rPr lang="en-US" sz="3200" b="1" dirty="0"/>
              <a:t>We become free through faith and obedience </a:t>
            </a:r>
            <a:r>
              <a:rPr lang="en-US" sz="3200" dirty="0"/>
              <a:t>(Romans 6:3-9, 14-22;            Colossians 2:12-15). </a:t>
            </a:r>
          </a:p>
        </p:txBody>
      </p:sp>
    </p:spTree>
    <p:extLst>
      <p:ext uri="{BB962C8B-B14F-4D97-AF65-F5344CB8AC3E}">
        <p14:creationId xmlns:p14="http://schemas.microsoft.com/office/powerpoint/2010/main" val="6597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6CDCF-A3C6-4EFC-8C17-FAE11B398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3EDF89-8C13-47BB-8115-FF8B7198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Bembo" panose="02020502050201020203" pitchFamily="18" charset="0"/>
              </a:rPr>
              <a:t>The Price of Maintaining Freedom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D5530B-FE4F-4CF9-AB8E-9DF8F9AC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Liberty demands submission and service! </a:t>
            </a:r>
            <a:r>
              <a:rPr lang="en-US" sz="3200" dirty="0"/>
              <a:t>(Galatians 5:13; 1 Peter 2:13-16).</a:t>
            </a:r>
          </a:p>
          <a:p>
            <a:r>
              <a:rPr lang="en-US" sz="3200" b="1" dirty="0"/>
              <a:t>Liberty demands putting God’s will into practice </a:t>
            </a:r>
            <a:r>
              <a:rPr lang="en-US" sz="3200" dirty="0"/>
              <a:t>(James 1:25; 2 Corinthians 3:17-18).</a:t>
            </a:r>
          </a:p>
        </p:txBody>
      </p:sp>
    </p:spTree>
    <p:extLst>
      <p:ext uri="{BB962C8B-B14F-4D97-AF65-F5344CB8AC3E}">
        <p14:creationId xmlns:p14="http://schemas.microsoft.com/office/powerpoint/2010/main" val="26114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6CDCF-A3C6-4EFC-8C17-FAE11B398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1" b="9091"/>
          <a:stretch/>
        </p:blipFill>
        <p:spPr>
          <a:xfrm>
            <a:off x="0" y="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3EDF89-8C13-47BB-8115-FF8B7198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275" y="802005"/>
            <a:ext cx="6615430" cy="368871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embo" panose="02020502050201020203" pitchFamily="18" charset="0"/>
              </a:rPr>
              <a:t>The Glorious Liberty of the Children of God is Ultimately Eternal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D5530B-FE4F-4CF9-AB8E-9DF8F9AC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0" y="3686010"/>
            <a:ext cx="78867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(Romans 8:18-22; Revelation 21:4)</a:t>
            </a:r>
          </a:p>
        </p:txBody>
      </p:sp>
    </p:spTree>
    <p:extLst>
      <p:ext uri="{BB962C8B-B14F-4D97-AF65-F5344CB8AC3E}">
        <p14:creationId xmlns:p14="http://schemas.microsoft.com/office/powerpoint/2010/main" val="6920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393620"/>
      </a:dk2>
      <a:lt2>
        <a:srgbClr val="E8E2E5"/>
      </a:lt2>
      <a:accent1>
        <a:srgbClr val="47B475"/>
      </a:accent1>
      <a:accent2>
        <a:srgbClr val="3BB13C"/>
      </a:accent2>
      <a:accent3>
        <a:srgbClr val="71B045"/>
      </a:accent3>
      <a:accent4>
        <a:srgbClr val="96AA38"/>
      </a:accent4>
      <a:accent5>
        <a:srgbClr val="B99E49"/>
      </a:accent5>
      <a:accent6>
        <a:srgbClr val="B1633B"/>
      </a:accent6>
      <a:hlink>
        <a:srgbClr val="8B842E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194</Words>
  <Application>Microsoft Office PowerPoint</Application>
  <PresentationFormat>On-screen Show (4:3)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Bembo</vt:lpstr>
      <vt:lpstr>Calibri Light</vt:lpstr>
      <vt:lpstr>Calibri</vt:lpstr>
      <vt:lpstr>Arial</vt:lpstr>
      <vt:lpstr>AdornVTI</vt:lpstr>
      <vt:lpstr>Office Theme</vt:lpstr>
      <vt:lpstr>Independence Day</vt:lpstr>
      <vt:lpstr>Israel’s Deliverance from Bondage </vt:lpstr>
      <vt:lpstr>Our Independence Day</vt:lpstr>
      <vt:lpstr>The Price of Maintaining Freedom </vt:lpstr>
      <vt:lpstr>The Glorious Liberty of the Children of God is Ultimately Eternal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 Day</dc:title>
  <dc:creator>Steve</dc:creator>
  <cp:lastModifiedBy>Steve</cp:lastModifiedBy>
  <cp:revision>15</cp:revision>
  <dcterms:created xsi:type="dcterms:W3CDTF">2021-07-02T15:48:32Z</dcterms:created>
  <dcterms:modified xsi:type="dcterms:W3CDTF">2021-07-03T12:00:26Z</dcterms:modified>
</cp:coreProperties>
</file>