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64" r:id="rId4"/>
    <p:sldId id="259" r:id="rId5"/>
    <p:sldId id="258" r:id="rId6"/>
    <p:sldId id="261" r:id="rId7"/>
    <p:sldId id="262" r:id="rId8"/>
    <p:sldId id="256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11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90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43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93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2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89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31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47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84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93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01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EB45-9823-4A45-9527-9B77D453E30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BA953-04AB-C844-9829-2F8FB6125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57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necting the d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9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_Sinai_Egypt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3696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837" y="3868914"/>
            <a:ext cx="8412326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“</a:t>
            </a:r>
            <a:r>
              <a:rPr lang="en-US" sz="4800" dirty="0">
                <a:solidFill>
                  <a:schemeClr val="tx1"/>
                </a:solidFill>
                <a:cs typeface="Times New Roman"/>
              </a:rPr>
              <a:t>Then Moses brought the people out of the camp </a:t>
            </a:r>
            <a:r>
              <a:rPr lang="en-US" sz="4800" b="1" dirty="0">
                <a:solidFill>
                  <a:srgbClr val="C0504D"/>
                </a:solidFill>
                <a:cs typeface="Times New Roman"/>
              </a:rPr>
              <a:t>to meet </a:t>
            </a:r>
            <a:r>
              <a:rPr lang="en-US" sz="4800" b="1" dirty="0" smtClean="0">
                <a:solidFill>
                  <a:srgbClr val="C0504D"/>
                </a:solidFill>
                <a:cs typeface="Times New Roman"/>
              </a:rPr>
              <a:t>God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…”</a:t>
            </a:r>
            <a:endParaRPr lang="en-US" sz="48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142" y="5528389"/>
            <a:ext cx="268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Exodus 19:17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5837" y="2540211"/>
            <a:ext cx="602079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 Mount Sinai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0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llustration-tabernacle-detai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713" b="100000" l="10000" r="90000">
                        <a14:foregroundMark x1="38167" y1="6210" x2="38167" y2="6210"/>
                        <a14:foregroundMark x1="76500" y1="33191" x2="56417" y2="18844"/>
                        <a14:foregroundMark x1="46167" y1="8994" x2="50250" y2="12206"/>
                        <a14:foregroundMark x1="51083" y1="11991" x2="51500" y2="12634"/>
                        <a14:foregroundMark x1="22333" y1="15632" x2="16750" y2="57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70095" y="3630926"/>
            <a:ext cx="7733633" cy="30116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837" y="1200329"/>
            <a:ext cx="8412326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cs typeface="Times New Roman"/>
              </a:rPr>
              <a:t>“And let them make me a sanctuary, that I 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may</a:t>
            </a:r>
          </a:p>
          <a:p>
            <a:r>
              <a:rPr lang="en-US" sz="4800" b="1" dirty="0" smtClean="0">
                <a:solidFill>
                  <a:srgbClr val="C0504D"/>
                </a:solidFill>
                <a:cs typeface="Times New Roman"/>
              </a:rPr>
              <a:t>dwell </a:t>
            </a:r>
            <a:r>
              <a:rPr lang="en-US" sz="4800" b="1" dirty="0">
                <a:solidFill>
                  <a:srgbClr val="C0504D"/>
                </a:solidFill>
                <a:cs typeface="Times New Roman"/>
              </a:rPr>
              <a:t>in their midst.</a:t>
            </a:r>
            <a:r>
              <a:rPr lang="en-US" sz="4800" dirty="0">
                <a:solidFill>
                  <a:schemeClr val="tx1"/>
                </a:solidFill>
                <a:cs typeface="Times New Roman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9130" y="3503013"/>
            <a:ext cx="244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Exodus 25:8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5837" y="0"/>
            <a:ext cx="612494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Tabernacle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5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1910" y="4353940"/>
            <a:ext cx="4532235" cy="2504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910" y="1306952"/>
            <a:ext cx="8720181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cs typeface="Times New Roman"/>
              </a:rPr>
              <a:t>“There </a:t>
            </a:r>
            <a:r>
              <a:rPr lang="en-US" sz="4800" b="1" dirty="0">
                <a:solidFill>
                  <a:srgbClr val="C0504D"/>
                </a:solidFill>
                <a:cs typeface="Times New Roman"/>
              </a:rPr>
              <a:t>I will meet with you</a:t>
            </a:r>
            <a:r>
              <a:rPr lang="en-US" sz="4800" dirty="0">
                <a:solidFill>
                  <a:schemeClr val="tx1"/>
                </a:solidFill>
                <a:cs typeface="Times New Roman"/>
              </a:rPr>
              <a:t>, and from above the mercy seat, from between the two cherubim that are on the ark of the 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testimony…”</a:t>
            </a:r>
            <a:endParaRPr lang="en-US" sz="48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9070" y="4496468"/>
            <a:ext cx="268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Exodus 25:22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1910" y="154068"/>
            <a:ext cx="830154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Ark Of The Covenant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7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-Solomons-Temple-model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72750" y1="82885" x2="97833" y2="49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10218" y="194472"/>
            <a:ext cx="3267945" cy="28322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837" y="3068655"/>
            <a:ext cx="8412326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“</a:t>
            </a:r>
            <a:r>
              <a:rPr lang="en-US" sz="4800" dirty="0">
                <a:solidFill>
                  <a:schemeClr val="tx1"/>
                </a:solidFill>
                <a:cs typeface="Times New Roman"/>
              </a:rPr>
              <a:t>The Lord our God </a:t>
            </a:r>
            <a:r>
              <a:rPr lang="en-US" sz="4800" b="1" dirty="0">
                <a:solidFill>
                  <a:srgbClr val="C0504D"/>
                </a:solidFill>
                <a:cs typeface="Times New Roman"/>
              </a:rPr>
              <a:t>be with us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,</a:t>
            </a:r>
          </a:p>
          <a:p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as </a:t>
            </a:r>
            <a:r>
              <a:rPr lang="en-US" sz="4800" dirty="0">
                <a:solidFill>
                  <a:schemeClr val="tx1"/>
                </a:solidFill>
                <a:cs typeface="Times New Roman"/>
              </a:rPr>
              <a:t>he was with our fathers. May he not leave us or forsake us…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”</a:t>
            </a:r>
            <a:endParaRPr lang="en-US" sz="48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9049" y="5574576"/>
            <a:ext cx="243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1 Kings 8:57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5837" y="1736743"/>
            <a:ext cx="472872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Temple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837" y="2644170"/>
            <a:ext cx="8412326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cs typeface="Times New Roman"/>
              </a:rPr>
              <a:t>“And I will be their God, and they shall be my people.”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3646" y="4380588"/>
            <a:ext cx="3054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Jeremiah 31:33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5837" y="1577979"/>
            <a:ext cx="847810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Promise Of A New Covenant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0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212" y="2497976"/>
            <a:ext cx="797757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John 1:14-18</a:t>
            </a:r>
            <a:endParaRPr lang="en-US" sz="11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8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e_herod_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5957" y="-433596"/>
            <a:ext cx="3132087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en-US" sz="4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8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4077" y="388351"/>
            <a:ext cx="1428306" cy="1569660"/>
            <a:chOff x="754077" y="388351"/>
            <a:chExt cx="1428306" cy="1569660"/>
          </a:xfrm>
        </p:grpSpPr>
        <p:sp>
          <p:nvSpPr>
            <p:cNvPr id="2" name="Oval 1"/>
            <p:cNvSpPr/>
            <p:nvPr/>
          </p:nvSpPr>
          <p:spPr>
            <a:xfrm>
              <a:off x="754077" y="635032"/>
              <a:ext cx="1428306" cy="13229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2351" y="388351"/>
              <a:ext cx="8086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1</a:t>
              </a:r>
              <a:endParaRPr lang="en-US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37084" y="387248"/>
            <a:ext cx="1428306" cy="1569660"/>
            <a:chOff x="754077" y="388351"/>
            <a:chExt cx="1428306" cy="1569660"/>
          </a:xfrm>
        </p:grpSpPr>
        <p:sp>
          <p:nvSpPr>
            <p:cNvPr id="6" name="Oval 5"/>
            <p:cNvSpPr/>
            <p:nvPr/>
          </p:nvSpPr>
          <p:spPr>
            <a:xfrm>
              <a:off x="754077" y="635032"/>
              <a:ext cx="1428306" cy="13229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2351" y="388351"/>
              <a:ext cx="8086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2</a:t>
              </a:r>
              <a:endParaRPr lang="en-US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43863" y="387248"/>
            <a:ext cx="1428306" cy="1569660"/>
            <a:chOff x="754077" y="388351"/>
            <a:chExt cx="1428306" cy="1569660"/>
          </a:xfrm>
        </p:grpSpPr>
        <p:sp>
          <p:nvSpPr>
            <p:cNvPr id="9" name="Oval 8"/>
            <p:cNvSpPr/>
            <p:nvPr/>
          </p:nvSpPr>
          <p:spPr>
            <a:xfrm>
              <a:off x="754077" y="635032"/>
              <a:ext cx="1428306" cy="13229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2351" y="388351"/>
              <a:ext cx="8086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3</a:t>
              </a:r>
              <a:endParaRPr lang="en-US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5816" y="2115665"/>
            <a:ext cx="239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Luke 4:9-12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23868" y="2114562"/>
            <a:ext cx="2049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Deut</a:t>
            </a:r>
            <a:r>
              <a:rPr lang="en-US" sz="3600" b="1" dirty="0" smtClean="0"/>
              <a:t> 6:16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48253" y="2113459"/>
            <a:ext cx="242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Exod</a:t>
            </a:r>
            <a:r>
              <a:rPr lang="en-US" sz="3600" b="1" dirty="0" smtClean="0"/>
              <a:t> 17:1-7</a:t>
            </a:r>
            <a:endParaRPr lang="en-US" sz="3600" b="1" dirty="0"/>
          </a:p>
        </p:txBody>
      </p:sp>
      <p:sp>
        <p:nvSpPr>
          <p:cNvPr id="14" name="Right Arrow 13"/>
          <p:cNvSpPr/>
          <p:nvPr/>
        </p:nvSpPr>
        <p:spPr>
          <a:xfrm>
            <a:off x="2440826" y="1038540"/>
            <a:ext cx="1051738" cy="5159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526257" y="1038540"/>
            <a:ext cx="1051738" cy="5159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2868" y="3325411"/>
            <a:ext cx="8412326" cy="24806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“…because </a:t>
            </a:r>
            <a:r>
              <a:rPr lang="en-US" sz="4800" dirty="0">
                <a:solidFill>
                  <a:schemeClr val="tx1"/>
                </a:solidFill>
                <a:cs typeface="Times New Roman"/>
              </a:rPr>
              <a:t>they tested the Lord by 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saying…</a:t>
            </a:r>
          </a:p>
          <a:p>
            <a:pPr>
              <a:lnSpc>
                <a:spcPct val="80000"/>
              </a:lnSpc>
            </a:pPr>
            <a:endParaRPr lang="en-US" sz="4800" dirty="0">
              <a:solidFill>
                <a:schemeClr val="tx1"/>
              </a:solidFill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4800" b="1" dirty="0" smtClean="0">
                <a:solidFill>
                  <a:schemeClr val="accent2"/>
                </a:solidFill>
                <a:cs typeface="Times New Roman"/>
              </a:rPr>
              <a:t>‘Is </a:t>
            </a:r>
            <a:r>
              <a:rPr lang="en-US" sz="4800" b="1" dirty="0">
                <a:solidFill>
                  <a:schemeClr val="accent2"/>
                </a:solidFill>
                <a:cs typeface="Times New Roman"/>
              </a:rPr>
              <a:t>the Lord among us or not</a:t>
            </a:r>
            <a:r>
              <a:rPr lang="en-US" sz="4800" b="1" dirty="0" smtClean="0">
                <a:solidFill>
                  <a:schemeClr val="accent2"/>
                </a:solidFill>
                <a:cs typeface="Times New Roman"/>
              </a:rPr>
              <a:t>? ’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 ”</a:t>
            </a:r>
            <a:endParaRPr lang="en-US" sz="4800" b="1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9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ert.jpg"/>
          <p:cNvPicPr>
            <a:picLocks noChangeAspect="1"/>
          </p:cNvPicPr>
          <p:nvPr/>
        </p:nvPicPr>
        <p:blipFill rotWithShape="1">
          <a:blip r:embed="rId2" cstate="screen">
            <a:alphaModFix amt="3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Jesus In The Wilderness - Luke 4:1-12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Turn the stone into bread.</a:t>
            </a:r>
          </a:p>
          <a:p>
            <a:endParaRPr lang="en-US" sz="4800" dirty="0" smtClean="0"/>
          </a:p>
          <a:p>
            <a:r>
              <a:rPr lang="en-US" sz="4800" dirty="0" smtClean="0"/>
              <a:t>The kingdoms of the earth.</a:t>
            </a:r>
          </a:p>
          <a:p>
            <a:endParaRPr lang="en-US" sz="4800" dirty="0" smtClean="0"/>
          </a:p>
          <a:p>
            <a:r>
              <a:rPr lang="en-US" sz="4800" dirty="0" smtClean="0"/>
              <a:t>Throw himself from the pinnacle of the temple.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7680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ert.jpg"/>
          <p:cNvPicPr>
            <a:picLocks noChangeAspect="1"/>
          </p:cNvPicPr>
          <p:nvPr/>
        </p:nvPicPr>
        <p:blipFill rotWithShape="1">
          <a:blip r:embed="rId2" cstate="screen">
            <a:alphaModFix amt="3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Jesus In The Wilderness - Luke 4:1-12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Turn the stone into bread.</a:t>
            </a:r>
          </a:p>
          <a:p>
            <a:endParaRPr lang="en-US" sz="4800" dirty="0" smtClean="0"/>
          </a:p>
          <a:p>
            <a:r>
              <a:rPr lang="en-US" sz="4800" dirty="0" smtClean="0"/>
              <a:t>The kingdoms of the earth.</a:t>
            </a:r>
          </a:p>
          <a:p>
            <a:endParaRPr lang="en-US" sz="4800" dirty="0" smtClean="0"/>
          </a:p>
          <a:p>
            <a:r>
              <a:rPr lang="en-US" sz="4800" b="1" dirty="0" smtClean="0">
                <a:solidFill>
                  <a:srgbClr val="C0504D"/>
                </a:solidFill>
              </a:rPr>
              <a:t>Throw himself from the pinnacle of the temple.</a:t>
            </a:r>
            <a:endParaRPr lang="en-US" sz="48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5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e_herod_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1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4077" y="388351"/>
            <a:ext cx="1428306" cy="1569660"/>
            <a:chOff x="754077" y="388351"/>
            <a:chExt cx="1428306" cy="1569660"/>
          </a:xfrm>
        </p:grpSpPr>
        <p:sp>
          <p:nvSpPr>
            <p:cNvPr id="2" name="Oval 1"/>
            <p:cNvSpPr/>
            <p:nvPr/>
          </p:nvSpPr>
          <p:spPr>
            <a:xfrm>
              <a:off x="754077" y="635032"/>
              <a:ext cx="1428306" cy="13229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2351" y="388351"/>
              <a:ext cx="8086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1</a:t>
              </a:r>
              <a:endParaRPr lang="en-US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152137" y="387248"/>
            <a:ext cx="1846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816" y="2115665"/>
            <a:ext cx="239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Luke 4:9-12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2868" y="3596834"/>
            <a:ext cx="8412326" cy="18897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And </a:t>
            </a:r>
            <a:r>
              <a:rPr lang="en-US" sz="4800" dirty="0">
                <a:solidFill>
                  <a:schemeClr val="tx1"/>
                </a:solidFill>
                <a:cs typeface="Times New Roman"/>
              </a:rPr>
              <a:t>Jesus answered 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him</a:t>
            </a:r>
            <a:endParaRPr lang="en-US" sz="4800" dirty="0">
              <a:solidFill>
                <a:schemeClr val="tx1"/>
              </a:solidFill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“</a:t>
            </a:r>
            <a:r>
              <a:rPr lang="en-US" sz="4800" dirty="0">
                <a:solidFill>
                  <a:schemeClr val="tx1"/>
                </a:solidFill>
                <a:cs typeface="Times New Roman"/>
              </a:rPr>
              <a:t>It is said, ‘You shall not put the Lord your God to the test.’ 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508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4077" y="388351"/>
            <a:ext cx="1428306" cy="1569660"/>
            <a:chOff x="754077" y="388351"/>
            <a:chExt cx="1428306" cy="1569660"/>
          </a:xfrm>
        </p:grpSpPr>
        <p:sp>
          <p:nvSpPr>
            <p:cNvPr id="2" name="Oval 1"/>
            <p:cNvSpPr/>
            <p:nvPr/>
          </p:nvSpPr>
          <p:spPr>
            <a:xfrm>
              <a:off x="754077" y="635032"/>
              <a:ext cx="1428306" cy="13229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2351" y="388351"/>
              <a:ext cx="8086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1</a:t>
              </a:r>
              <a:endParaRPr lang="en-US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37084" y="387248"/>
            <a:ext cx="1428306" cy="1569660"/>
            <a:chOff x="754077" y="388351"/>
            <a:chExt cx="1428306" cy="1569660"/>
          </a:xfrm>
        </p:grpSpPr>
        <p:sp>
          <p:nvSpPr>
            <p:cNvPr id="6" name="Oval 5"/>
            <p:cNvSpPr/>
            <p:nvPr/>
          </p:nvSpPr>
          <p:spPr>
            <a:xfrm>
              <a:off x="754077" y="635032"/>
              <a:ext cx="1428306" cy="13229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2351" y="388351"/>
              <a:ext cx="8086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2</a:t>
              </a:r>
              <a:endParaRPr lang="en-US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5816" y="2115665"/>
            <a:ext cx="239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Luke 4:9-12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23868" y="2114562"/>
            <a:ext cx="2049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Deut</a:t>
            </a:r>
            <a:r>
              <a:rPr lang="en-US" sz="3600" b="1" dirty="0" smtClean="0"/>
              <a:t> 6:16</a:t>
            </a:r>
            <a:endParaRPr lang="en-US" sz="3600" b="1" dirty="0"/>
          </a:p>
        </p:txBody>
      </p:sp>
      <p:sp>
        <p:nvSpPr>
          <p:cNvPr id="14" name="Right Arrow 13"/>
          <p:cNvSpPr/>
          <p:nvPr/>
        </p:nvSpPr>
        <p:spPr>
          <a:xfrm>
            <a:off x="2440826" y="1038540"/>
            <a:ext cx="1051738" cy="5159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2868" y="3596834"/>
            <a:ext cx="8412326" cy="18897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solidFill>
                  <a:schemeClr val="tx1"/>
                </a:solidFill>
                <a:cs typeface="Times New Roman"/>
              </a:rPr>
              <a:t>“You shall not put the Lord your God to the test, as you tested him </a:t>
            </a:r>
            <a:r>
              <a:rPr lang="en-US" sz="4800" b="1" dirty="0">
                <a:solidFill>
                  <a:schemeClr val="accent2"/>
                </a:solidFill>
                <a:cs typeface="Times New Roman"/>
              </a:rPr>
              <a:t>at </a:t>
            </a:r>
            <a:r>
              <a:rPr lang="en-US" sz="4800" b="1" dirty="0" err="1">
                <a:solidFill>
                  <a:srgbClr val="C0504D"/>
                </a:solidFill>
                <a:cs typeface="Times New Roman"/>
              </a:rPr>
              <a:t>Massah</a:t>
            </a:r>
            <a:r>
              <a:rPr lang="en-US" sz="4800" b="1" dirty="0" smtClean="0">
                <a:solidFill>
                  <a:schemeClr val="tx1"/>
                </a:solidFill>
                <a:cs typeface="Times New Roman"/>
              </a:rPr>
              <a:t>.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”</a:t>
            </a:r>
            <a:endParaRPr lang="en-US" sz="4800" b="1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6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4077" y="388351"/>
            <a:ext cx="1428306" cy="1569660"/>
            <a:chOff x="754077" y="388351"/>
            <a:chExt cx="1428306" cy="1569660"/>
          </a:xfrm>
        </p:grpSpPr>
        <p:sp>
          <p:nvSpPr>
            <p:cNvPr id="2" name="Oval 1"/>
            <p:cNvSpPr/>
            <p:nvPr/>
          </p:nvSpPr>
          <p:spPr>
            <a:xfrm>
              <a:off x="754077" y="635032"/>
              <a:ext cx="1428306" cy="13229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2351" y="388351"/>
              <a:ext cx="8086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1</a:t>
              </a:r>
              <a:endParaRPr lang="en-US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37084" y="387248"/>
            <a:ext cx="1428306" cy="1569660"/>
            <a:chOff x="754077" y="388351"/>
            <a:chExt cx="1428306" cy="1569660"/>
          </a:xfrm>
        </p:grpSpPr>
        <p:sp>
          <p:nvSpPr>
            <p:cNvPr id="6" name="Oval 5"/>
            <p:cNvSpPr/>
            <p:nvPr/>
          </p:nvSpPr>
          <p:spPr>
            <a:xfrm>
              <a:off x="754077" y="635032"/>
              <a:ext cx="1428306" cy="13229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2351" y="388351"/>
              <a:ext cx="8086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2</a:t>
              </a:r>
              <a:endParaRPr lang="en-US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43863" y="387248"/>
            <a:ext cx="1428306" cy="1569660"/>
            <a:chOff x="754077" y="388351"/>
            <a:chExt cx="1428306" cy="1569660"/>
          </a:xfrm>
        </p:grpSpPr>
        <p:sp>
          <p:nvSpPr>
            <p:cNvPr id="9" name="Oval 8"/>
            <p:cNvSpPr/>
            <p:nvPr/>
          </p:nvSpPr>
          <p:spPr>
            <a:xfrm>
              <a:off x="754077" y="635032"/>
              <a:ext cx="1428306" cy="13229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2351" y="388351"/>
              <a:ext cx="8086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3</a:t>
              </a:r>
              <a:endParaRPr lang="en-US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5816" y="2115665"/>
            <a:ext cx="239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Luke 4:9-12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23868" y="2114562"/>
            <a:ext cx="2049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Deut</a:t>
            </a:r>
            <a:r>
              <a:rPr lang="en-US" sz="3600" b="1" dirty="0" smtClean="0"/>
              <a:t> 6:16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48253" y="2113459"/>
            <a:ext cx="242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Exod</a:t>
            </a:r>
            <a:r>
              <a:rPr lang="en-US" sz="3600" b="1" dirty="0" smtClean="0"/>
              <a:t> 17:1-7</a:t>
            </a:r>
            <a:endParaRPr lang="en-US" sz="3600" b="1" dirty="0"/>
          </a:p>
        </p:txBody>
      </p:sp>
      <p:sp>
        <p:nvSpPr>
          <p:cNvPr id="14" name="Right Arrow 13"/>
          <p:cNvSpPr/>
          <p:nvPr/>
        </p:nvSpPr>
        <p:spPr>
          <a:xfrm>
            <a:off x="2440826" y="1038540"/>
            <a:ext cx="1051738" cy="5159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526257" y="1038540"/>
            <a:ext cx="1051738" cy="5159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2868" y="3325411"/>
            <a:ext cx="8412326" cy="24806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“…because </a:t>
            </a:r>
            <a:r>
              <a:rPr lang="en-US" sz="4800" dirty="0">
                <a:solidFill>
                  <a:schemeClr val="tx1"/>
                </a:solidFill>
                <a:cs typeface="Times New Roman"/>
              </a:rPr>
              <a:t>they tested the Lord by 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saying…</a:t>
            </a:r>
          </a:p>
          <a:p>
            <a:pPr>
              <a:lnSpc>
                <a:spcPct val="80000"/>
              </a:lnSpc>
            </a:pPr>
            <a:endParaRPr lang="en-US" sz="4800" dirty="0">
              <a:solidFill>
                <a:schemeClr val="tx1"/>
              </a:solidFill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4800" b="1" dirty="0" smtClean="0">
                <a:solidFill>
                  <a:schemeClr val="accent2"/>
                </a:solidFill>
                <a:cs typeface="Times New Roman"/>
              </a:rPr>
              <a:t>‘Is </a:t>
            </a:r>
            <a:r>
              <a:rPr lang="en-US" sz="4800" b="1" dirty="0">
                <a:solidFill>
                  <a:schemeClr val="accent2"/>
                </a:solidFill>
                <a:cs typeface="Times New Roman"/>
              </a:rPr>
              <a:t>the Lord among us or not</a:t>
            </a:r>
            <a:r>
              <a:rPr lang="en-US" sz="4800" b="1" dirty="0" smtClean="0">
                <a:solidFill>
                  <a:schemeClr val="accent2"/>
                </a:solidFill>
                <a:cs typeface="Times New Roman"/>
              </a:rPr>
              <a:t>? ’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 ”</a:t>
            </a:r>
            <a:endParaRPr lang="en-US" sz="4800" b="1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7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2178"/>
            <a:ext cx="7772400" cy="22736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 The Lord Among Us Or Not?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3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rden_of_eden_by_encubed-d5w5rd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129"/>
          <a:stretch/>
        </p:blipFill>
        <p:spPr>
          <a:xfrm>
            <a:off x="-1" y="0"/>
            <a:ext cx="9275823" cy="29650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837" y="3098351"/>
            <a:ext cx="8412326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cs typeface="Times New Roman"/>
              </a:rPr>
              <a:t>“And they heard the sound of the Lord God walking in the garden in the cool of the </a:t>
            </a:r>
            <a:r>
              <a:rPr lang="en-US" sz="4800" dirty="0" smtClean="0">
                <a:solidFill>
                  <a:schemeClr val="tx1"/>
                </a:solidFill>
                <a:cs typeface="Times New Roman"/>
              </a:rPr>
              <a:t>day…”</a:t>
            </a:r>
            <a:endParaRPr lang="en-US" sz="4800" b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7333" y="5541046"/>
            <a:ext cx="2340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Genesis 3:8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5837" y="1764752"/>
            <a:ext cx="798823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Garden Of Eden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333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Jesus In The Wilderness - Luke 4:1-12</vt:lpstr>
      <vt:lpstr>Jesus In The Wilderness - Luke 4:1-12</vt:lpstr>
      <vt:lpstr>Slide 4</vt:lpstr>
      <vt:lpstr>Slide 5</vt:lpstr>
      <vt:lpstr>Slide 6</vt:lpstr>
      <vt:lpstr>Slide 7</vt:lpstr>
      <vt:lpstr>Is The Lord Among Us Or Not?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Winland</dc:creator>
  <cp:lastModifiedBy>Eastside_audio</cp:lastModifiedBy>
  <cp:revision>18</cp:revision>
  <dcterms:created xsi:type="dcterms:W3CDTF">2013-07-06T01:15:27Z</dcterms:created>
  <dcterms:modified xsi:type="dcterms:W3CDTF">2013-07-07T13:44:40Z</dcterms:modified>
</cp:coreProperties>
</file>