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4" r:id="rId3"/>
  </p:sldMasterIdLst>
  <p:sldIdLst>
    <p:sldId id="266" r:id="rId4"/>
    <p:sldId id="256" r:id="rId5"/>
    <p:sldId id="257" r:id="rId6"/>
    <p:sldId id="258" r:id="rId7"/>
    <p:sldId id="259" r:id="rId8"/>
    <p:sldId id="264" r:id="rId9"/>
    <p:sldId id="261" r:id="rId10"/>
    <p:sldId id="262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34022-3521-4F20-8E22-75F7AFEEB7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407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34022-3521-4F20-8E22-75F7AFEEB78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407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496DF6C-1491-4E07-927A-392E4BA3A4BA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E6032C6-7B39-404B-95ED-076BF6772F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FA25BE-32E5-4005-A71B-0AC65F20DC80}" type="slidenum">
              <a:rPr lang="en-US" altLang="en-US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033" name="Group 7"/>
          <p:cNvGrpSpPr>
            <a:grpSpLocks/>
          </p:cNvGrpSpPr>
          <p:nvPr userDrawn="1"/>
        </p:nvGrpSpPr>
        <p:grpSpPr bwMode="auto">
          <a:xfrm>
            <a:off x="0" y="228600"/>
            <a:ext cx="9144000" cy="6400800"/>
            <a:chOff x="0" y="144"/>
            <a:chExt cx="5760" cy="4032"/>
          </a:xfrm>
        </p:grpSpPr>
        <p:sp>
          <p:nvSpPr>
            <p:cNvPr id="1034" name="Line 8"/>
            <p:cNvSpPr>
              <a:spLocks noChangeShapeType="1"/>
            </p:cNvSpPr>
            <p:nvPr/>
          </p:nvSpPr>
          <p:spPr bwMode="auto">
            <a:xfrm>
              <a:off x="0" y="14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5" name="Line 9"/>
            <p:cNvSpPr>
              <a:spLocks noChangeShapeType="1"/>
            </p:cNvSpPr>
            <p:nvPr/>
          </p:nvSpPr>
          <p:spPr bwMode="auto">
            <a:xfrm>
              <a:off x="0" y="33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6" name="Line 10"/>
            <p:cNvSpPr>
              <a:spLocks noChangeShapeType="1"/>
            </p:cNvSpPr>
            <p:nvPr/>
          </p:nvSpPr>
          <p:spPr bwMode="auto">
            <a:xfrm>
              <a:off x="0" y="52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7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8" name="Line 12"/>
            <p:cNvSpPr>
              <a:spLocks noChangeShapeType="1"/>
            </p:cNvSpPr>
            <p:nvPr/>
          </p:nvSpPr>
          <p:spPr bwMode="auto">
            <a:xfrm>
              <a:off x="0" y="91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9" name="Line 13"/>
            <p:cNvSpPr>
              <a:spLocks noChangeShapeType="1"/>
            </p:cNvSpPr>
            <p:nvPr/>
          </p:nvSpPr>
          <p:spPr bwMode="auto">
            <a:xfrm>
              <a:off x="0" y="110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0" name="Line 14"/>
            <p:cNvSpPr>
              <a:spLocks noChangeShapeType="1"/>
            </p:cNvSpPr>
            <p:nvPr/>
          </p:nvSpPr>
          <p:spPr bwMode="auto">
            <a:xfrm>
              <a:off x="0" y="129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1" name="Line 15"/>
            <p:cNvSpPr>
              <a:spLocks noChangeShapeType="1"/>
            </p:cNvSpPr>
            <p:nvPr/>
          </p:nvSpPr>
          <p:spPr bwMode="auto">
            <a:xfrm>
              <a:off x="0" y="148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2" name="Line 16"/>
            <p:cNvSpPr>
              <a:spLocks noChangeShapeType="1"/>
            </p:cNvSpPr>
            <p:nvPr/>
          </p:nvSpPr>
          <p:spPr bwMode="auto">
            <a:xfrm>
              <a:off x="0" y="168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3" name="Line 17"/>
            <p:cNvSpPr>
              <a:spLocks noChangeShapeType="1"/>
            </p:cNvSpPr>
            <p:nvPr/>
          </p:nvSpPr>
          <p:spPr bwMode="auto">
            <a:xfrm>
              <a:off x="0" y="187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4" name="Line 18"/>
            <p:cNvSpPr>
              <a:spLocks noChangeShapeType="1"/>
            </p:cNvSpPr>
            <p:nvPr/>
          </p:nvSpPr>
          <p:spPr bwMode="auto">
            <a:xfrm>
              <a:off x="0" y="206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5" name="Line 19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6" name="Line 20"/>
            <p:cNvSpPr>
              <a:spLocks noChangeShapeType="1"/>
            </p:cNvSpPr>
            <p:nvPr/>
          </p:nvSpPr>
          <p:spPr bwMode="auto">
            <a:xfrm>
              <a:off x="0" y="244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7" name="Line 21"/>
            <p:cNvSpPr>
              <a:spLocks noChangeShapeType="1"/>
            </p:cNvSpPr>
            <p:nvPr/>
          </p:nvSpPr>
          <p:spPr bwMode="auto">
            <a:xfrm>
              <a:off x="0" y="264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8" name="Line 22"/>
            <p:cNvSpPr>
              <a:spLocks noChangeShapeType="1"/>
            </p:cNvSpPr>
            <p:nvPr/>
          </p:nvSpPr>
          <p:spPr bwMode="auto">
            <a:xfrm>
              <a:off x="0" y="283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9" name="Line 23"/>
            <p:cNvSpPr>
              <a:spLocks noChangeShapeType="1"/>
            </p:cNvSpPr>
            <p:nvPr/>
          </p:nvSpPr>
          <p:spPr bwMode="auto">
            <a:xfrm>
              <a:off x="0" y="302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0" name="Line 24"/>
            <p:cNvSpPr>
              <a:spLocks noChangeShapeType="1"/>
            </p:cNvSpPr>
            <p:nvPr/>
          </p:nvSpPr>
          <p:spPr bwMode="auto">
            <a:xfrm>
              <a:off x="0" y="321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1" name="Line 25"/>
            <p:cNvSpPr>
              <a:spLocks noChangeShapeType="1"/>
            </p:cNvSpPr>
            <p:nvPr/>
          </p:nvSpPr>
          <p:spPr bwMode="auto">
            <a:xfrm>
              <a:off x="0" y="340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2" name="Line 26"/>
            <p:cNvSpPr>
              <a:spLocks noChangeShapeType="1"/>
            </p:cNvSpPr>
            <p:nvPr/>
          </p:nvSpPr>
          <p:spPr bwMode="auto">
            <a:xfrm>
              <a:off x="0" y="360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3" name="Line 27"/>
            <p:cNvSpPr>
              <a:spLocks noChangeShapeType="1"/>
            </p:cNvSpPr>
            <p:nvPr/>
          </p:nvSpPr>
          <p:spPr bwMode="auto">
            <a:xfrm>
              <a:off x="0" y="379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4" name="Line 28"/>
            <p:cNvSpPr>
              <a:spLocks noChangeShapeType="1"/>
            </p:cNvSpPr>
            <p:nvPr/>
          </p:nvSpPr>
          <p:spPr bwMode="auto">
            <a:xfrm>
              <a:off x="0" y="398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5" name="Line 29"/>
            <p:cNvSpPr>
              <a:spLocks noChangeShapeType="1"/>
            </p:cNvSpPr>
            <p:nvPr/>
          </p:nvSpPr>
          <p:spPr bwMode="auto">
            <a:xfrm>
              <a:off x="0" y="417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6" name="Line 30"/>
            <p:cNvSpPr>
              <a:spLocks noChangeShapeType="1"/>
            </p:cNvSpPr>
            <p:nvPr/>
          </p:nvSpPr>
          <p:spPr bwMode="auto">
            <a:xfrm>
              <a:off x="144" y="144"/>
              <a:ext cx="0" cy="403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7" name="Line 31"/>
            <p:cNvSpPr>
              <a:spLocks noChangeShapeType="1"/>
            </p:cNvSpPr>
            <p:nvPr/>
          </p:nvSpPr>
          <p:spPr bwMode="auto">
            <a:xfrm>
              <a:off x="126" y="144"/>
              <a:ext cx="5616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8" name="Line 32"/>
            <p:cNvSpPr>
              <a:spLocks noChangeShapeType="1"/>
            </p:cNvSpPr>
            <p:nvPr/>
          </p:nvSpPr>
          <p:spPr bwMode="auto">
            <a:xfrm>
              <a:off x="240" y="240"/>
              <a:ext cx="0" cy="37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9" name="Line 33"/>
            <p:cNvSpPr>
              <a:spLocks noChangeShapeType="1"/>
            </p:cNvSpPr>
            <p:nvPr/>
          </p:nvSpPr>
          <p:spPr bwMode="auto">
            <a:xfrm>
              <a:off x="230" y="240"/>
              <a:ext cx="523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FA25BE-32E5-4005-A71B-0AC65F20DC80}" type="slidenum">
              <a:rPr lang="en-US" altLang="en-US">
                <a:solidFill>
                  <a:srgbClr val="000000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1033" name="Group 7"/>
          <p:cNvGrpSpPr>
            <a:grpSpLocks/>
          </p:cNvGrpSpPr>
          <p:nvPr userDrawn="1"/>
        </p:nvGrpSpPr>
        <p:grpSpPr bwMode="auto">
          <a:xfrm>
            <a:off x="0" y="228600"/>
            <a:ext cx="9144000" cy="6400800"/>
            <a:chOff x="0" y="144"/>
            <a:chExt cx="5760" cy="4032"/>
          </a:xfrm>
        </p:grpSpPr>
        <p:sp>
          <p:nvSpPr>
            <p:cNvPr id="1034" name="Line 8"/>
            <p:cNvSpPr>
              <a:spLocks noChangeShapeType="1"/>
            </p:cNvSpPr>
            <p:nvPr/>
          </p:nvSpPr>
          <p:spPr bwMode="auto">
            <a:xfrm>
              <a:off x="0" y="14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5" name="Line 9"/>
            <p:cNvSpPr>
              <a:spLocks noChangeShapeType="1"/>
            </p:cNvSpPr>
            <p:nvPr/>
          </p:nvSpPr>
          <p:spPr bwMode="auto">
            <a:xfrm>
              <a:off x="0" y="33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6" name="Line 10"/>
            <p:cNvSpPr>
              <a:spLocks noChangeShapeType="1"/>
            </p:cNvSpPr>
            <p:nvPr/>
          </p:nvSpPr>
          <p:spPr bwMode="auto">
            <a:xfrm>
              <a:off x="0" y="52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7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8" name="Line 12"/>
            <p:cNvSpPr>
              <a:spLocks noChangeShapeType="1"/>
            </p:cNvSpPr>
            <p:nvPr/>
          </p:nvSpPr>
          <p:spPr bwMode="auto">
            <a:xfrm>
              <a:off x="0" y="91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39" name="Line 13"/>
            <p:cNvSpPr>
              <a:spLocks noChangeShapeType="1"/>
            </p:cNvSpPr>
            <p:nvPr/>
          </p:nvSpPr>
          <p:spPr bwMode="auto">
            <a:xfrm>
              <a:off x="0" y="110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0" name="Line 14"/>
            <p:cNvSpPr>
              <a:spLocks noChangeShapeType="1"/>
            </p:cNvSpPr>
            <p:nvPr/>
          </p:nvSpPr>
          <p:spPr bwMode="auto">
            <a:xfrm>
              <a:off x="0" y="129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1" name="Line 15"/>
            <p:cNvSpPr>
              <a:spLocks noChangeShapeType="1"/>
            </p:cNvSpPr>
            <p:nvPr/>
          </p:nvSpPr>
          <p:spPr bwMode="auto">
            <a:xfrm>
              <a:off x="0" y="148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2" name="Line 16"/>
            <p:cNvSpPr>
              <a:spLocks noChangeShapeType="1"/>
            </p:cNvSpPr>
            <p:nvPr/>
          </p:nvSpPr>
          <p:spPr bwMode="auto">
            <a:xfrm>
              <a:off x="0" y="168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3" name="Line 17"/>
            <p:cNvSpPr>
              <a:spLocks noChangeShapeType="1"/>
            </p:cNvSpPr>
            <p:nvPr/>
          </p:nvSpPr>
          <p:spPr bwMode="auto">
            <a:xfrm>
              <a:off x="0" y="187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4" name="Line 18"/>
            <p:cNvSpPr>
              <a:spLocks noChangeShapeType="1"/>
            </p:cNvSpPr>
            <p:nvPr/>
          </p:nvSpPr>
          <p:spPr bwMode="auto">
            <a:xfrm>
              <a:off x="0" y="206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5" name="Line 19"/>
            <p:cNvSpPr>
              <a:spLocks noChangeShapeType="1"/>
            </p:cNvSpPr>
            <p:nvPr/>
          </p:nvSpPr>
          <p:spPr bwMode="auto">
            <a:xfrm>
              <a:off x="0" y="225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6" name="Line 20"/>
            <p:cNvSpPr>
              <a:spLocks noChangeShapeType="1"/>
            </p:cNvSpPr>
            <p:nvPr/>
          </p:nvSpPr>
          <p:spPr bwMode="auto">
            <a:xfrm>
              <a:off x="0" y="244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7" name="Line 21"/>
            <p:cNvSpPr>
              <a:spLocks noChangeShapeType="1"/>
            </p:cNvSpPr>
            <p:nvPr/>
          </p:nvSpPr>
          <p:spPr bwMode="auto">
            <a:xfrm>
              <a:off x="0" y="264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8" name="Line 22"/>
            <p:cNvSpPr>
              <a:spLocks noChangeShapeType="1"/>
            </p:cNvSpPr>
            <p:nvPr/>
          </p:nvSpPr>
          <p:spPr bwMode="auto">
            <a:xfrm>
              <a:off x="0" y="283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49" name="Line 23"/>
            <p:cNvSpPr>
              <a:spLocks noChangeShapeType="1"/>
            </p:cNvSpPr>
            <p:nvPr/>
          </p:nvSpPr>
          <p:spPr bwMode="auto">
            <a:xfrm>
              <a:off x="0" y="302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0" name="Line 24"/>
            <p:cNvSpPr>
              <a:spLocks noChangeShapeType="1"/>
            </p:cNvSpPr>
            <p:nvPr/>
          </p:nvSpPr>
          <p:spPr bwMode="auto">
            <a:xfrm>
              <a:off x="0" y="321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1" name="Line 25"/>
            <p:cNvSpPr>
              <a:spLocks noChangeShapeType="1"/>
            </p:cNvSpPr>
            <p:nvPr/>
          </p:nvSpPr>
          <p:spPr bwMode="auto">
            <a:xfrm>
              <a:off x="0" y="3408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2" name="Line 26"/>
            <p:cNvSpPr>
              <a:spLocks noChangeShapeType="1"/>
            </p:cNvSpPr>
            <p:nvPr/>
          </p:nvSpPr>
          <p:spPr bwMode="auto">
            <a:xfrm>
              <a:off x="0" y="3600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3" name="Line 27"/>
            <p:cNvSpPr>
              <a:spLocks noChangeShapeType="1"/>
            </p:cNvSpPr>
            <p:nvPr/>
          </p:nvSpPr>
          <p:spPr bwMode="auto">
            <a:xfrm>
              <a:off x="0" y="3792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4" name="Line 28"/>
            <p:cNvSpPr>
              <a:spLocks noChangeShapeType="1"/>
            </p:cNvSpPr>
            <p:nvPr/>
          </p:nvSpPr>
          <p:spPr bwMode="auto">
            <a:xfrm>
              <a:off x="0" y="3984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5" name="Line 29"/>
            <p:cNvSpPr>
              <a:spLocks noChangeShapeType="1"/>
            </p:cNvSpPr>
            <p:nvPr/>
          </p:nvSpPr>
          <p:spPr bwMode="auto">
            <a:xfrm>
              <a:off x="0" y="4176"/>
              <a:ext cx="5760" cy="0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6" name="Line 30"/>
            <p:cNvSpPr>
              <a:spLocks noChangeShapeType="1"/>
            </p:cNvSpPr>
            <p:nvPr/>
          </p:nvSpPr>
          <p:spPr bwMode="auto">
            <a:xfrm>
              <a:off x="144" y="144"/>
              <a:ext cx="0" cy="4032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7" name="Line 31"/>
            <p:cNvSpPr>
              <a:spLocks noChangeShapeType="1"/>
            </p:cNvSpPr>
            <p:nvPr/>
          </p:nvSpPr>
          <p:spPr bwMode="auto">
            <a:xfrm>
              <a:off x="126" y="144"/>
              <a:ext cx="5616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8" name="Line 32"/>
            <p:cNvSpPr>
              <a:spLocks noChangeShapeType="1"/>
            </p:cNvSpPr>
            <p:nvPr/>
          </p:nvSpPr>
          <p:spPr bwMode="auto">
            <a:xfrm>
              <a:off x="240" y="240"/>
              <a:ext cx="0" cy="374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059" name="Line 33"/>
            <p:cNvSpPr>
              <a:spLocks noChangeShapeType="1"/>
            </p:cNvSpPr>
            <p:nvPr/>
          </p:nvSpPr>
          <p:spPr bwMode="auto">
            <a:xfrm>
              <a:off x="230" y="240"/>
              <a:ext cx="523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8534400" y="6248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8534400" y="62484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FFFF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Walking With God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80021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Walking With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One Who Walked</a:t>
            </a:r>
          </a:p>
          <a:p>
            <a:r>
              <a:rPr lang="en-US" sz="4400" dirty="0" smtClean="0"/>
              <a:t>Advantages of Walking</a:t>
            </a:r>
          </a:p>
          <a:p>
            <a:r>
              <a:rPr lang="en-US" sz="4400" dirty="0" smtClean="0"/>
              <a:t>Divine Procedure for Walking</a:t>
            </a:r>
          </a:p>
          <a:p>
            <a:r>
              <a:rPr lang="en-US" sz="4400" dirty="0" smtClean="0"/>
              <a:t>Result of </a:t>
            </a:r>
            <a:r>
              <a:rPr lang="en-US" sz="4400" dirty="0"/>
              <a:t>W</a:t>
            </a:r>
            <a:r>
              <a:rPr lang="en-US" sz="4400" dirty="0" smtClean="0"/>
              <a:t>alking</a:t>
            </a:r>
            <a:endParaRPr lang="en-US" sz="4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848225"/>
            <a:ext cx="19335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665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One Who Walked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400" dirty="0" smtClean="0"/>
              <a:t>Enoch</a:t>
            </a:r>
          </a:p>
          <a:p>
            <a:pPr lvl="1"/>
            <a:r>
              <a:rPr lang="en-US" sz="4200" dirty="0" smtClean="0"/>
              <a:t>The Man Described</a:t>
            </a:r>
          </a:p>
          <a:p>
            <a:pPr lvl="2"/>
            <a:r>
              <a:rPr lang="en-US" sz="3800" dirty="0" smtClean="0"/>
              <a:t>Gen 5:21-24; Jude 14</a:t>
            </a:r>
          </a:p>
          <a:p>
            <a:pPr lvl="1"/>
            <a:r>
              <a:rPr lang="en-US" sz="4200" dirty="0" smtClean="0"/>
              <a:t>A Lasting Relationship</a:t>
            </a:r>
          </a:p>
          <a:p>
            <a:pPr lvl="2"/>
            <a:r>
              <a:rPr lang="en-US" sz="3800" dirty="0" smtClean="0"/>
              <a:t>Gen 5:22</a:t>
            </a:r>
          </a:p>
          <a:p>
            <a:pPr lvl="1"/>
            <a:r>
              <a:rPr lang="en-US" sz="4200" dirty="0" smtClean="0"/>
              <a:t>Result of Faithfulness</a:t>
            </a:r>
          </a:p>
          <a:p>
            <a:pPr lvl="2"/>
            <a:r>
              <a:rPr lang="en-US" sz="3800" dirty="0" smtClean="0"/>
              <a:t>Gen 5:24; </a:t>
            </a:r>
            <a:r>
              <a:rPr lang="en-US" sz="3800" dirty="0" err="1" smtClean="0"/>
              <a:t>Heb</a:t>
            </a:r>
            <a:r>
              <a:rPr lang="en-US" sz="3800" dirty="0" smtClean="0"/>
              <a:t> 11:5</a:t>
            </a:r>
            <a:endParaRPr lang="en-US" sz="3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848225"/>
            <a:ext cx="19335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276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Advantages of Walking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Strengthens Us Spiritually</a:t>
            </a:r>
          </a:p>
          <a:p>
            <a:pPr lvl="1"/>
            <a:r>
              <a:rPr lang="en-US" sz="4000" dirty="0" err="1" smtClean="0"/>
              <a:t>Eph</a:t>
            </a:r>
            <a:r>
              <a:rPr lang="en-US" sz="4000" dirty="0" smtClean="0"/>
              <a:t> 3:20; Phil 4:7</a:t>
            </a:r>
          </a:p>
          <a:p>
            <a:r>
              <a:rPr lang="en-US" sz="4400" dirty="0" smtClean="0"/>
              <a:t>Walk With Aid of a Guiding Hand</a:t>
            </a:r>
          </a:p>
          <a:p>
            <a:pPr lvl="1"/>
            <a:r>
              <a:rPr lang="en-US" sz="4000" dirty="0" smtClean="0"/>
              <a:t>2 Tim 3:16-17; 2 Peter 1:3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848225"/>
            <a:ext cx="19335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276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Advantages of Walking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Walk Without Fear of Evil Influence</a:t>
            </a:r>
          </a:p>
          <a:p>
            <a:pPr lvl="1"/>
            <a:r>
              <a:rPr lang="en-US" sz="3800" dirty="0" smtClean="0"/>
              <a:t>1 Cor 15:33; Gal 6:1; </a:t>
            </a:r>
            <a:r>
              <a:rPr lang="en-US" sz="3800" dirty="0" err="1" smtClean="0"/>
              <a:t>Heb</a:t>
            </a:r>
            <a:r>
              <a:rPr lang="en-US" sz="3800" dirty="0" smtClean="0"/>
              <a:t> 10:24-25</a:t>
            </a:r>
          </a:p>
          <a:p>
            <a:r>
              <a:rPr lang="en-US" sz="4400" dirty="0" smtClean="0"/>
              <a:t>Walk Without Fear of Getting Lost</a:t>
            </a:r>
          </a:p>
          <a:p>
            <a:pPr lvl="1"/>
            <a:r>
              <a:rPr lang="en-US" sz="4200" dirty="0" smtClean="0"/>
              <a:t>Isa 55:8-9; Psalms 119:105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848225"/>
            <a:ext cx="19335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953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Divine Procedure For Walking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Walk By Faith</a:t>
            </a:r>
          </a:p>
          <a:p>
            <a:pPr lvl="1"/>
            <a:r>
              <a:rPr lang="en-US" sz="4000" dirty="0" smtClean="0"/>
              <a:t>2 Cor 5:7; </a:t>
            </a:r>
            <a:r>
              <a:rPr lang="en-US" sz="4000" dirty="0" err="1" smtClean="0"/>
              <a:t>Heb</a:t>
            </a:r>
            <a:r>
              <a:rPr lang="en-US" sz="4000" dirty="0" smtClean="0"/>
              <a:t> 11:6</a:t>
            </a:r>
          </a:p>
          <a:p>
            <a:r>
              <a:rPr lang="en-US" sz="4200" dirty="0" smtClean="0"/>
              <a:t>Walk In Love</a:t>
            </a:r>
          </a:p>
          <a:p>
            <a:pPr lvl="1"/>
            <a:r>
              <a:rPr lang="en-US" sz="4000" dirty="0" smtClean="0"/>
              <a:t>John 15:10; </a:t>
            </a:r>
            <a:r>
              <a:rPr lang="en-US" sz="4000" dirty="0" err="1" smtClean="0"/>
              <a:t>Eph</a:t>
            </a:r>
            <a:r>
              <a:rPr lang="en-US" sz="4000" dirty="0" smtClean="0"/>
              <a:t> 5:1-2</a:t>
            </a:r>
          </a:p>
          <a:p>
            <a:r>
              <a:rPr lang="en-US" sz="4200" dirty="0" smtClean="0"/>
              <a:t>Walk Circumspectly</a:t>
            </a:r>
          </a:p>
          <a:p>
            <a:pPr lvl="1"/>
            <a:r>
              <a:rPr lang="en-US" sz="4000" dirty="0" err="1" smtClean="0"/>
              <a:t>Eph</a:t>
            </a:r>
            <a:r>
              <a:rPr lang="en-US" sz="4000" dirty="0" smtClean="0"/>
              <a:t> 5:7-15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848225"/>
            <a:ext cx="19335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819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Divine Procedure For Walking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Walk Honestly</a:t>
            </a:r>
          </a:p>
          <a:p>
            <a:pPr lvl="1"/>
            <a:r>
              <a:rPr lang="en-US" sz="3800" dirty="0" smtClean="0"/>
              <a:t>2 Cor 4:1-2; 1 </a:t>
            </a:r>
            <a:r>
              <a:rPr lang="en-US" sz="3800" dirty="0" err="1" smtClean="0"/>
              <a:t>Thess</a:t>
            </a:r>
            <a:r>
              <a:rPr lang="en-US" sz="3800" dirty="0" smtClean="0"/>
              <a:t> 4:12</a:t>
            </a:r>
          </a:p>
          <a:p>
            <a:r>
              <a:rPr lang="en-US" sz="4400" dirty="0" smtClean="0"/>
              <a:t>Walk In Newness of Life</a:t>
            </a:r>
          </a:p>
          <a:p>
            <a:pPr lvl="1"/>
            <a:r>
              <a:rPr lang="en-US" sz="3800" smtClean="0"/>
              <a:t>Rom </a:t>
            </a:r>
            <a:r>
              <a:rPr lang="en-US" sz="3800" smtClean="0"/>
              <a:t>6:4</a:t>
            </a:r>
            <a:r>
              <a:rPr lang="en-US" sz="3800" dirty="0" smtClean="0"/>
              <a:t>; 2 Cor 5:17</a:t>
            </a:r>
          </a:p>
          <a:p>
            <a:r>
              <a:rPr lang="en-US" sz="4000" dirty="0" smtClean="0"/>
              <a:t>Walk Worthy </a:t>
            </a:r>
            <a:r>
              <a:rPr lang="en-US" sz="4000" dirty="0"/>
              <a:t>o</a:t>
            </a:r>
            <a:r>
              <a:rPr lang="en-US" sz="4000" dirty="0" smtClean="0"/>
              <a:t>f </a:t>
            </a:r>
            <a:r>
              <a:rPr lang="en-US" sz="4000" dirty="0"/>
              <a:t>t</a:t>
            </a:r>
            <a:r>
              <a:rPr lang="en-US" sz="4000" dirty="0" smtClean="0"/>
              <a:t>he Lord</a:t>
            </a:r>
          </a:p>
          <a:p>
            <a:pPr lvl="1"/>
            <a:r>
              <a:rPr lang="en-US" sz="3800" dirty="0" smtClean="0"/>
              <a:t>Col 1:9-11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5" y="4848225"/>
            <a:ext cx="1933575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7576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 dirty="0" smtClean="0"/>
              <a:t>Psalms 23:4-6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/>
              <a:t>The Result of Walking With Him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2527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ynes Classes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Waynes Classes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53</TotalTime>
  <Words>164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Franklin Gothic Book</vt:lpstr>
      <vt:lpstr>Perpetua</vt:lpstr>
      <vt:lpstr>Verdana</vt:lpstr>
      <vt:lpstr>Wingdings</vt:lpstr>
      <vt:lpstr>Wingdings 2</vt:lpstr>
      <vt:lpstr>Equity</vt:lpstr>
      <vt:lpstr>Waynes Classes</vt:lpstr>
      <vt:lpstr>1_Waynes Classes</vt:lpstr>
      <vt:lpstr>PowerPoint Presentation</vt:lpstr>
      <vt:lpstr>Walking With God</vt:lpstr>
      <vt:lpstr>Walking With God</vt:lpstr>
      <vt:lpstr>One Who Walked</vt:lpstr>
      <vt:lpstr>Advantages of Walking</vt:lpstr>
      <vt:lpstr>Advantages of Walking</vt:lpstr>
      <vt:lpstr>Divine Procedure For Walking</vt:lpstr>
      <vt:lpstr>Divine Procedure For Walking</vt:lpstr>
      <vt:lpstr>The Result of Walking With Him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</dc:creator>
  <cp:lastModifiedBy>Eastside Enlightener</cp:lastModifiedBy>
  <cp:revision>9</cp:revision>
  <dcterms:created xsi:type="dcterms:W3CDTF">2015-07-05T18:54:49Z</dcterms:created>
  <dcterms:modified xsi:type="dcterms:W3CDTF">2015-07-09T01:12:56Z</dcterms:modified>
</cp:coreProperties>
</file>