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3" r:id="rId4"/>
    <p:sldId id="260" r:id="rId5"/>
    <p:sldId id="261" r:id="rId6"/>
    <p:sldId id="262"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4314" autoAdjust="0"/>
  </p:normalViewPr>
  <p:slideViewPr>
    <p:cSldViewPr>
      <p:cViewPr varScale="1">
        <p:scale>
          <a:sx n="51" d="100"/>
          <a:sy n="51" d="100"/>
        </p:scale>
        <p:origin x="164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F151C-AB70-4BE5-A590-407995A51E2D}" type="datetimeFigureOut">
              <a:rPr lang="en-US" smtClean="0"/>
              <a:t>7/22/2023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A087A-43A0-459A-92BA-8B00BE02FB8A}" type="slidenum">
              <a:rPr lang="en-US" smtClean="0"/>
              <a:t>‹#›</a:t>
            </a:fld>
            <a:endParaRPr lang="en-US"/>
          </a:p>
        </p:txBody>
      </p:sp>
    </p:spTree>
    <p:extLst>
      <p:ext uri="{BB962C8B-B14F-4D97-AF65-F5344CB8AC3E}">
        <p14:creationId xmlns:p14="http://schemas.microsoft.com/office/powerpoint/2010/main" val="183046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gospel and prayer </a:t>
            </a:r>
            <a:r>
              <a:rPr lang="en-US"/>
              <a:t>are two </a:t>
            </a:r>
            <a:r>
              <a:rPr lang="en-US" dirty="0"/>
              <a:t>of the most powerful things in existence.  When combined, they yield extraordinary results. God’s people will become evangelists, obstacles will be overcome, and the lost will have opportunity to hear and be saved.</a:t>
            </a:r>
          </a:p>
        </p:txBody>
      </p:sp>
      <p:sp>
        <p:nvSpPr>
          <p:cNvPr id="4" name="Slide Number Placeholder 3"/>
          <p:cNvSpPr>
            <a:spLocks noGrp="1"/>
          </p:cNvSpPr>
          <p:nvPr>
            <p:ph type="sldNum" sz="quarter" idx="5"/>
          </p:nvPr>
        </p:nvSpPr>
        <p:spPr/>
        <p:txBody>
          <a:bodyPr/>
          <a:lstStyle/>
          <a:p>
            <a:fld id="{837A087A-43A0-459A-92BA-8B00BE02FB8A}" type="slidenum">
              <a:rPr lang="en-US" smtClean="0"/>
              <a:t>1</a:t>
            </a:fld>
            <a:endParaRPr lang="en-US"/>
          </a:p>
        </p:txBody>
      </p:sp>
    </p:spTree>
    <p:extLst>
      <p:ext uri="{BB962C8B-B14F-4D97-AF65-F5344CB8AC3E}">
        <p14:creationId xmlns:p14="http://schemas.microsoft.com/office/powerpoint/2010/main" val="393592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FF26FCA-144C-05C2-B8E3-844B5DD737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852F3E-5D9F-DAA5-B13B-53BCC26FCB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5C56BB-A3A4-5503-6979-6EF713499C10}"/>
              </a:ext>
            </a:extLst>
          </p:cNvPr>
          <p:cNvSpPr>
            <a:spLocks noGrp="1" noChangeArrowheads="1"/>
          </p:cNvSpPr>
          <p:nvPr>
            <p:ph type="sldNum" sz="quarter" idx="12"/>
          </p:nvPr>
        </p:nvSpPr>
        <p:spPr>
          <a:ln/>
        </p:spPr>
        <p:txBody>
          <a:bodyPr/>
          <a:lstStyle>
            <a:lvl1pPr>
              <a:defRPr/>
            </a:lvl1pPr>
          </a:lstStyle>
          <a:p>
            <a:fld id="{9D66196B-39DB-4D53-A0CD-70445676F0FB}" type="slidenum">
              <a:rPr lang="en-US" altLang="en-US"/>
              <a:pPr/>
              <a:t>‹#›</a:t>
            </a:fld>
            <a:endParaRPr lang="en-US" altLang="en-US"/>
          </a:p>
        </p:txBody>
      </p:sp>
    </p:spTree>
    <p:extLst>
      <p:ext uri="{BB962C8B-B14F-4D97-AF65-F5344CB8AC3E}">
        <p14:creationId xmlns:p14="http://schemas.microsoft.com/office/powerpoint/2010/main" val="150913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FDA4FB-8DFE-F17A-AED5-B5A997DDE5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70BB95-9631-DFAD-6050-48D55B77C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359BDA-1A2F-EA70-A3AF-F93972265BEE}"/>
              </a:ext>
            </a:extLst>
          </p:cNvPr>
          <p:cNvSpPr>
            <a:spLocks noGrp="1" noChangeArrowheads="1"/>
          </p:cNvSpPr>
          <p:nvPr>
            <p:ph type="sldNum" sz="quarter" idx="12"/>
          </p:nvPr>
        </p:nvSpPr>
        <p:spPr>
          <a:ln/>
        </p:spPr>
        <p:txBody>
          <a:bodyPr/>
          <a:lstStyle>
            <a:lvl1pPr>
              <a:defRPr/>
            </a:lvl1pPr>
          </a:lstStyle>
          <a:p>
            <a:fld id="{17ECB4E5-EF14-42A9-A7BD-18F32F76FBD8}" type="slidenum">
              <a:rPr lang="en-US" altLang="en-US"/>
              <a:pPr/>
              <a:t>‹#›</a:t>
            </a:fld>
            <a:endParaRPr lang="en-US" altLang="en-US"/>
          </a:p>
        </p:txBody>
      </p:sp>
    </p:spTree>
    <p:extLst>
      <p:ext uri="{BB962C8B-B14F-4D97-AF65-F5344CB8AC3E}">
        <p14:creationId xmlns:p14="http://schemas.microsoft.com/office/powerpoint/2010/main" val="38470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B30D30-70D4-AA37-0B0B-F918C6572F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D919DA-5384-4020-3F07-015EB9A3AA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8E4618-406B-6946-BBF7-65041E25BA97}"/>
              </a:ext>
            </a:extLst>
          </p:cNvPr>
          <p:cNvSpPr>
            <a:spLocks noGrp="1" noChangeArrowheads="1"/>
          </p:cNvSpPr>
          <p:nvPr>
            <p:ph type="sldNum" sz="quarter" idx="12"/>
          </p:nvPr>
        </p:nvSpPr>
        <p:spPr>
          <a:ln/>
        </p:spPr>
        <p:txBody>
          <a:bodyPr/>
          <a:lstStyle>
            <a:lvl1pPr>
              <a:defRPr/>
            </a:lvl1pPr>
          </a:lstStyle>
          <a:p>
            <a:fld id="{964053F7-CBD8-482F-B5AE-1DF83AEF8247}" type="slidenum">
              <a:rPr lang="en-US" altLang="en-US"/>
              <a:pPr/>
              <a:t>‹#›</a:t>
            </a:fld>
            <a:endParaRPr lang="en-US" altLang="en-US"/>
          </a:p>
        </p:txBody>
      </p:sp>
    </p:spTree>
    <p:extLst>
      <p:ext uri="{BB962C8B-B14F-4D97-AF65-F5344CB8AC3E}">
        <p14:creationId xmlns:p14="http://schemas.microsoft.com/office/powerpoint/2010/main" val="37653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CD6332-2D9B-4945-4F1B-B92ACD226E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0AA0A0-A5A0-3562-2B88-575F090C3E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918870-0DC4-09E1-866D-1A5946616866}"/>
              </a:ext>
            </a:extLst>
          </p:cNvPr>
          <p:cNvSpPr>
            <a:spLocks noGrp="1" noChangeArrowheads="1"/>
          </p:cNvSpPr>
          <p:nvPr>
            <p:ph type="sldNum" sz="quarter" idx="12"/>
          </p:nvPr>
        </p:nvSpPr>
        <p:spPr>
          <a:ln/>
        </p:spPr>
        <p:txBody>
          <a:bodyPr/>
          <a:lstStyle>
            <a:lvl1pPr>
              <a:defRPr/>
            </a:lvl1pPr>
          </a:lstStyle>
          <a:p>
            <a:fld id="{AE6C9B53-F801-48EB-B7EA-BF995E1F6E9C}" type="slidenum">
              <a:rPr lang="en-US" altLang="en-US"/>
              <a:pPr/>
              <a:t>‹#›</a:t>
            </a:fld>
            <a:endParaRPr lang="en-US" altLang="en-US"/>
          </a:p>
        </p:txBody>
      </p:sp>
    </p:spTree>
    <p:extLst>
      <p:ext uri="{BB962C8B-B14F-4D97-AF65-F5344CB8AC3E}">
        <p14:creationId xmlns:p14="http://schemas.microsoft.com/office/powerpoint/2010/main" val="311452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C3E32E0-55CF-D6B9-5103-B72C34A3D9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D41284-704A-07D2-C720-ECDCE0AA73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A18700-0401-0E86-E654-8A8C474BFB13}"/>
              </a:ext>
            </a:extLst>
          </p:cNvPr>
          <p:cNvSpPr>
            <a:spLocks noGrp="1" noChangeArrowheads="1"/>
          </p:cNvSpPr>
          <p:nvPr>
            <p:ph type="sldNum" sz="quarter" idx="12"/>
          </p:nvPr>
        </p:nvSpPr>
        <p:spPr>
          <a:ln/>
        </p:spPr>
        <p:txBody>
          <a:bodyPr/>
          <a:lstStyle>
            <a:lvl1pPr>
              <a:defRPr/>
            </a:lvl1pPr>
          </a:lstStyle>
          <a:p>
            <a:fld id="{B53D41FF-676D-445F-A1A1-BEFCE89E79AC}" type="slidenum">
              <a:rPr lang="en-US" altLang="en-US"/>
              <a:pPr/>
              <a:t>‹#›</a:t>
            </a:fld>
            <a:endParaRPr lang="en-US" altLang="en-US"/>
          </a:p>
        </p:txBody>
      </p:sp>
    </p:spTree>
    <p:extLst>
      <p:ext uri="{BB962C8B-B14F-4D97-AF65-F5344CB8AC3E}">
        <p14:creationId xmlns:p14="http://schemas.microsoft.com/office/powerpoint/2010/main" val="63715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F60A79-1F87-D4C5-4986-6B9B981D05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4FB0F9-521C-8297-5CE5-78CFDAB0B7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5F3DD2-05BB-93FC-4693-461D8D15E1FE}"/>
              </a:ext>
            </a:extLst>
          </p:cNvPr>
          <p:cNvSpPr>
            <a:spLocks noGrp="1" noChangeArrowheads="1"/>
          </p:cNvSpPr>
          <p:nvPr>
            <p:ph type="sldNum" sz="quarter" idx="12"/>
          </p:nvPr>
        </p:nvSpPr>
        <p:spPr>
          <a:ln/>
        </p:spPr>
        <p:txBody>
          <a:bodyPr/>
          <a:lstStyle>
            <a:lvl1pPr>
              <a:defRPr/>
            </a:lvl1pPr>
          </a:lstStyle>
          <a:p>
            <a:fld id="{2F21D07D-F533-4E73-9B96-847A1493F32D}" type="slidenum">
              <a:rPr lang="en-US" altLang="en-US"/>
              <a:pPr/>
              <a:t>‹#›</a:t>
            </a:fld>
            <a:endParaRPr lang="en-US" altLang="en-US"/>
          </a:p>
        </p:txBody>
      </p:sp>
    </p:spTree>
    <p:extLst>
      <p:ext uri="{BB962C8B-B14F-4D97-AF65-F5344CB8AC3E}">
        <p14:creationId xmlns:p14="http://schemas.microsoft.com/office/powerpoint/2010/main" val="1805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1E7807C-4417-75CF-142E-9971FD0C156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851FC5-6971-2FC4-97FA-94D4AED1B9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415526E-52A4-713E-1728-D6B8AFD9A931}"/>
              </a:ext>
            </a:extLst>
          </p:cNvPr>
          <p:cNvSpPr>
            <a:spLocks noGrp="1" noChangeArrowheads="1"/>
          </p:cNvSpPr>
          <p:nvPr>
            <p:ph type="sldNum" sz="quarter" idx="12"/>
          </p:nvPr>
        </p:nvSpPr>
        <p:spPr>
          <a:ln/>
        </p:spPr>
        <p:txBody>
          <a:bodyPr/>
          <a:lstStyle>
            <a:lvl1pPr>
              <a:defRPr/>
            </a:lvl1pPr>
          </a:lstStyle>
          <a:p>
            <a:fld id="{D4917D1F-6C0C-4608-913C-729B0AF59F66}" type="slidenum">
              <a:rPr lang="en-US" altLang="en-US"/>
              <a:pPr/>
              <a:t>‹#›</a:t>
            </a:fld>
            <a:endParaRPr lang="en-US" altLang="en-US"/>
          </a:p>
        </p:txBody>
      </p:sp>
    </p:spTree>
    <p:extLst>
      <p:ext uri="{BB962C8B-B14F-4D97-AF65-F5344CB8AC3E}">
        <p14:creationId xmlns:p14="http://schemas.microsoft.com/office/powerpoint/2010/main" val="411619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A11A75F-5E35-863B-40E6-5644D59EC25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58278E5-CD33-58D6-D0C4-0FB4679660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0960704-7F00-62FB-8A2A-4969E762E1FA}"/>
              </a:ext>
            </a:extLst>
          </p:cNvPr>
          <p:cNvSpPr>
            <a:spLocks noGrp="1" noChangeArrowheads="1"/>
          </p:cNvSpPr>
          <p:nvPr>
            <p:ph type="sldNum" sz="quarter" idx="12"/>
          </p:nvPr>
        </p:nvSpPr>
        <p:spPr>
          <a:ln/>
        </p:spPr>
        <p:txBody>
          <a:bodyPr/>
          <a:lstStyle>
            <a:lvl1pPr>
              <a:defRPr/>
            </a:lvl1pPr>
          </a:lstStyle>
          <a:p>
            <a:fld id="{32249BDE-14F3-4EB8-A85E-1BAB6BA48C31}" type="slidenum">
              <a:rPr lang="en-US" altLang="en-US"/>
              <a:pPr/>
              <a:t>‹#›</a:t>
            </a:fld>
            <a:endParaRPr lang="en-US" altLang="en-US"/>
          </a:p>
        </p:txBody>
      </p:sp>
    </p:spTree>
    <p:extLst>
      <p:ext uri="{BB962C8B-B14F-4D97-AF65-F5344CB8AC3E}">
        <p14:creationId xmlns:p14="http://schemas.microsoft.com/office/powerpoint/2010/main" val="218008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A12E74-5C3F-FE91-4A75-9CBAE444452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5D21E39-F251-4E15-8853-2821B95207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6FE0CAD-39E9-0182-724E-DC2A643C22CC}"/>
              </a:ext>
            </a:extLst>
          </p:cNvPr>
          <p:cNvSpPr>
            <a:spLocks noGrp="1" noChangeArrowheads="1"/>
          </p:cNvSpPr>
          <p:nvPr>
            <p:ph type="sldNum" sz="quarter" idx="12"/>
          </p:nvPr>
        </p:nvSpPr>
        <p:spPr>
          <a:ln/>
        </p:spPr>
        <p:txBody>
          <a:bodyPr/>
          <a:lstStyle>
            <a:lvl1pPr>
              <a:defRPr/>
            </a:lvl1pPr>
          </a:lstStyle>
          <a:p>
            <a:fld id="{DA007217-3E3A-416B-89E9-00B77B0C3E5E}" type="slidenum">
              <a:rPr lang="en-US" altLang="en-US"/>
              <a:pPr/>
              <a:t>‹#›</a:t>
            </a:fld>
            <a:endParaRPr lang="en-US" altLang="en-US"/>
          </a:p>
        </p:txBody>
      </p:sp>
    </p:spTree>
    <p:extLst>
      <p:ext uri="{BB962C8B-B14F-4D97-AF65-F5344CB8AC3E}">
        <p14:creationId xmlns:p14="http://schemas.microsoft.com/office/powerpoint/2010/main" val="39108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2925C0-8210-EB44-1845-40B7C9466E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2E116C-862A-E72C-F066-A04304F0FF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363516-7C57-61BA-BAA9-62D28ACC9D53}"/>
              </a:ext>
            </a:extLst>
          </p:cNvPr>
          <p:cNvSpPr>
            <a:spLocks noGrp="1" noChangeArrowheads="1"/>
          </p:cNvSpPr>
          <p:nvPr>
            <p:ph type="sldNum" sz="quarter" idx="12"/>
          </p:nvPr>
        </p:nvSpPr>
        <p:spPr>
          <a:ln/>
        </p:spPr>
        <p:txBody>
          <a:bodyPr/>
          <a:lstStyle>
            <a:lvl1pPr>
              <a:defRPr/>
            </a:lvl1pPr>
          </a:lstStyle>
          <a:p>
            <a:fld id="{8B8A6638-4247-49B4-940C-ED1A207E7F1F}" type="slidenum">
              <a:rPr lang="en-US" altLang="en-US"/>
              <a:pPr/>
              <a:t>‹#›</a:t>
            </a:fld>
            <a:endParaRPr lang="en-US" altLang="en-US"/>
          </a:p>
        </p:txBody>
      </p:sp>
    </p:spTree>
    <p:extLst>
      <p:ext uri="{BB962C8B-B14F-4D97-AF65-F5344CB8AC3E}">
        <p14:creationId xmlns:p14="http://schemas.microsoft.com/office/powerpoint/2010/main" val="66819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CC8A44-CAE3-B506-E3FC-CB64A6A1DE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DFE289-6432-6665-CA06-06A17F86CA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CD4B03A-3286-6380-2007-2E3FFE7D7EEB}"/>
              </a:ext>
            </a:extLst>
          </p:cNvPr>
          <p:cNvSpPr>
            <a:spLocks noGrp="1" noChangeArrowheads="1"/>
          </p:cNvSpPr>
          <p:nvPr>
            <p:ph type="sldNum" sz="quarter" idx="12"/>
          </p:nvPr>
        </p:nvSpPr>
        <p:spPr>
          <a:ln/>
        </p:spPr>
        <p:txBody>
          <a:bodyPr/>
          <a:lstStyle>
            <a:lvl1pPr>
              <a:defRPr/>
            </a:lvl1pPr>
          </a:lstStyle>
          <a:p>
            <a:fld id="{49426A0E-5A46-4497-B4DC-73EE82857216}" type="slidenum">
              <a:rPr lang="en-US" altLang="en-US"/>
              <a:pPr/>
              <a:t>‹#›</a:t>
            </a:fld>
            <a:endParaRPr lang="en-US" altLang="en-US"/>
          </a:p>
        </p:txBody>
      </p:sp>
    </p:spTree>
    <p:extLst>
      <p:ext uri="{BB962C8B-B14F-4D97-AF65-F5344CB8AC3E}">
        <p14:creationId xmlns:p14="http://schemas.microsoft.com/office/powerpoint/2010/main" val="291862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accent1">
                <a:lumMod val="5000"/>
                <a:lumOff val="95000"/>
              </a:schemeClr>
            </a:gs>
            <a:gs pos="62000">
              <a:schemeClr val="accent1">
                <a:lumMod val="45000"/>
                <a:lumOff val="55000"/>
              </a:schemeClr>
            </a:gs>
            <a:gs pos="83000">
              <a:schemeClr val="accent1">
                <a:lumMod val="45000"/>
                <a:lumOff val="55000"/>
              </a:schemeClr>
            </a:gs>
            <a:gs pos="98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C28D55B-8A63-CEFB-7C60-647019E5B8F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1139E4E2-D8B5-4E8E-7BB6-0578DEB8B99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3C5D4FF-3712-8DF9-8E3D-B289A72CE0A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F5438640-5BF3-0F9A-C94C-7E7307FEE77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14CF0FDB-F12C-ACF3-419C-34A82A43323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CD8FA3-4155-424F-8778-6A8B2146EF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a:extLst>
              <a:ext uri="{FF2B5EF4-FFF2-40B4-BE49-F238E27FC236}">
                <a16:creationId xmlns:a16="http://schemas.microsoft.com/office/drawing/2014/main" id="{D40D3D3E-1343-86AA-5E83-7B6677BC3642}"/>
              </a:ext>
            </a:extLst>
          </p:cNvPr>
          <p:cNvGraphicFramePr>
            <a:graphicFrameLocks noChangeAspect="1"/>
          </p:cNvGraphicFramePr>
          <p:nvPr>
            <p:extLst>
              <p:ext uri="{D42A27DB-BD31-4B8C-83A1-F6EECF244321}">
                <p14:modId xmlns:p14="http://schemas.microsoft.com/office/powerpoint/2010/main" val="3801204182"/>
              </p:ext>
            </p:extLst>
          </p:nvPr>
        </p:nvGraphicFramePr>
        <p:xfrm>
          <a:off x="332170" y="283065"/>
          <a:ext cx="5401178" cy="1950403"/>
        </p:xfrm>
        <a:graphic>
          <a:graphicData uri="http://schemas.openxmlformats.org/presentationml/2006/ole">
            <mc:AlternateContent xmlns:mc="http://schemas.openxmlformats.org/markup-compatibility/2006">
              <mc:Choice xmlns:v="urn:schemas-microsoft-com:vml" Requires="v">
                <p:oleObj name="Picture" r:id="rId3" imgW="3017520" imgH="1752480" progId="Word.Picture.8">
                  <p:embed/>
                </p:oleObj>
              </mc:Choice>
              <mc:Fallback>
                <p:oleObj name="Picture" r:id="rId3" imgW="3017520" imgH="1752480" progId="Word.Picture.8">
                  <p:embed/>
                  <p:pic>
                    <p:nvPicPr>
                      <p:cNvPr id="0" name="Object 5"/>
                      <p:cNvPicPr>
                        <a:picLocks noChangeAspect="1" noChangeArrowheads="1"/>
                      </p:cNvPicPr>
                      <p:nvPr/>
                    </p:nvPicPr>
                    <p:blipFill>
                      <a:blip r:embed="rId4">
                        <a:alphaModFix amt="73000"/>
                        <a:extLst>
                          <a:ext uri="{28A0092B-C50C-407E-A947-70E740481C1C}">
                            <a14:useLocalDpi xmlns:a14="http://schemas.microsoft.com/office/drawing/2010/main" val="0"/>
                          </a:ext>
                        </a:extLst>
                      </a:blip>
                      <a:srcRect/>
                      <a:stretch>
                        <a:fillRect/>
                      </a:stretch>
                    </p:blipFill>
                    <p:spPr bwMode="auto">
                      <a:xfrm>
                        <a:off x="332170" y="283065"/>
                        <a:ext cx="5401178" cy="1950403"/>
                      </a:xfrm>
                      <a:prstGeom prst="rect">
                        <a:avLst/>
                      </a:prstGeom>
                      <a:noFill/>
                      <a:ln>
                        <a:noFill/>
                      </a:ln>
                      <a:effectLst/>
                    </p:spPr>
                  </p:pic>
                </p:oleObj>
              </mc:Fallback>
            </mc:AlternateContent>
          </a:graphicData>
        </a:graphic>
      </p:graphicFrame>
      <p:sp>
        <p:nvSpPr>
          <p:cNvPr id="1027" name="WordArt 4">
            <a:extLst>
              <a:ext uri="{FF2B5EF4-FFF2-40B4-BE49-F238E27FC236}">
                <a16:creationId xmlns:a16="http://schemas.microsoft.com/office/drawing/2014/main" id="{512A2C44-15FA-A3C8-DF74-21F62402761F}"/>
              </a:ext>
            </a:extLst>
          </p:cNvPr>
          <p:cNvSpPr>
            <a:spLocks noChangeArrowheads="1" noChangeShapeType="1" noTextEdit="1"/>
          </p:cNvSpPr>
          <p:nvPr/>
        </p:nvSpPr>
        <p:spPr bwMode="auto">
          <a:xfrm>
            <a:off x="2590800" y="1311275"/>
            <a:ext cx="5943600" cy="1736725"/>
          </a:xfrm>
          <a:prstGeom prst="rect">
            <a:avLst/>
          </a:prstGeom>
        </p:spPr>
        <p:txBody>
          <a:bodyPr wrap="none" fromWordArt="1">
            <a:prstTxWarp prst="textPlain">
              <a:avLst>
                <a:gd name="adj" fmla="val 50000"/>
              </a:avLst>
            </a:prstTxWarp>
          </a:bodyPr>
          <a:lstStyle/>
          <a:p>
            <a:pPr algn="r"/>
            <a:endParaRPr lang="en-US" sz="36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ubway"/>
            </a:endParaRPr>
          </a:p>
        </p:txBody>
      </p:sp>
      <p:pic>
        <p:nvPicPr>
          <p:cNvPr id="3" name="Picture 2">
            <a:extLst>
              <a:ext uri="{FF2B5EF4-FFF2-40B4-BE49-F238E27FC236}">
                <a16:creationId xmlns:a16="http://schemas.microsoft.com/office/drawing/2014/main" id="{48579C2F-61BB-B6F5-D964-17C72F377B9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3255443" y="3096531"/>
            <a:ext cx="4614314" cy="3202671"/>
          </a:xfrm>
          <a:prstGeom prst="ellipse">
            <a:avLst/>
          </a:prstGeom>
          <a:ln>
            <a:noFill/>
          </a:ln>
          <a:effectLst>
            <a:softEdge rad="112500"/>
          </a:effectLst>
        </p:spPr>
      </p:pic>
      <p:sp>
        <p:nvSpPr>
          <p:cNvPr id="4" name="Title 3">
            <a:extLst>
              <a:ext uri="{FF2B5EF4-FFF2-40B4-BE49-F238E27FC236}">
                <a16:creationId xmlns:a16="http://schemas.microsoft.com/office/drawing/2014/main" id="{3D3CB8E7-0FB0-4A98-AC5F-8A9D78A9FDD0}"/>
              </a:ext>
            </a:extLst>
          </p:cNvPr>
          <p:cNvSpPr>
            <a:spLocks noGrp="1"/>
          </p:cNvSpPr>
          <p:nvPr>
            <p:ph type="ctrTitle"/>
          </p:nvPr>
        </p:nvSpPr>
        <p:spPr>
          <a:xfrm>
            <a:off x="2590800" y="617558"/>
            <a:ext cx="6324600" cy="2428789"/>
          </a:xfrm>
        </p:spPr>
        <p:txBody>
          <a:bodyPr/>
          <a:lstStyle/>
          <a:p>
            <a:pPr algn="l"/>
            <a:r>
              <a:rPr lang="en-US" sz="66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 	   Praying   </a:t>
            </a:r>
            <a:br>
              <a:rPr lang="en-US" sz="66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br>
            <a:r>
              <a:rPr lang="en-US" sz="66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Evangelistically</a:t>
            </a:r>
            <a:endParaRPr lang="en-US" sz="6600" dirty="0">
              <a:latin typeface="Source Sans Pro Black" panose="020B0803030403020204" pitchFamily="34" charset="0"/>
              <a:ea typeface="Source Sans Pro Black" panose="020B0803030403020204" pitchFamily="34" charset="0"/>
            </a:endParaRPr>
          </a:p>
        </p:txBody>
      </p:sp>
      <p:sp>
        <p:nvSpPr>
          <p:cNvPr id="6" name="TextBox 5">
            <a:extLst>
              <a:ext uri="{FF2B5EF4-FFF2-40B4-BE49-F238E27FC236}">
                <a16:creationId xmlns:a16="http://schemas.microsoft.com/office/drawing/2014/main" id="{39FB6D97-1DDE-D65A-13A4-1DE83C20F8AD}"/>
              </a:ext>
            </a:extLst>
          </p:cNvPr>
          <p:cNvSpPr txBox="1"/>
          <p:nvPr/>
        </p:nvSpPr>
        <p:spPr>
          <a:xfrm>
            <a:off x="609600" y="3860879"/>
            <a:ext cx="2865119" cy="1685846"/>
          </a:xfrm>
          <a:prstGeom prst="rect">
            <a:avLst/>
          </a:prstGeom>
          <a:noFill/>
        </p:spPr>
        <p:txBody>
          <a:bodyPr wrap="square" rtlCol="0">
            <a:spAutoFit/>
          </a:bodyPr>
          <a:lstStyle/>
          <a:p>
            <a:pPr algn="ctr">
              <a:lnSpc>
                <a:spcPct val="150000"/>
              </a:lnSpc>
            </a:pPr>
            <a:r>
              <a:rPr lang="fr-FR" sz="2400" b="1" dirty="0">
                <a:solidFill>
                  <a:schemeClr val="accent2">
                    <a:lumMod val="75000"/>
                  </a:schemeClr>
                </a:solidFill>
              </a:rPr>
              <a:t>Romans 1:16 James 5:16 Matthew 9:38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6CB0382-AA6D-1E89-59A2-095810E4AC48}"/>
              </a:ext>
            </a:extLst>
          </p:cNvPr>
          <p:cNvSpPr>
            <a:spLocks noGrp="1" noChangeArrowheads="1"/>
          </p:cNvSpPr>
          <p:nvPr>
            <p:ph type="body" idx="1"/>
          </p:nvPr>
        </p:nvSpPr>
        <p:spPr>
          <a:xfrm>
            <a:off x="457200" y="2094783"/>
            <a:ext cx="8229600" cy="4800600"/>
          </a:xfrm>
        </p:spPr>
        <p:txBody>
          <a:bodyPr/>
          <a:lstStyle/>
          <a:p>
            <a:pPr eaLnBrk="1" hangingPunct="1">
              <a:lnSpc>
                <a:spcPct val="90000"/>
              </a:lnSpc>
              <a:buFontTx/>
              <a:buNone/>
            </a:pPr>
            <a:r>
              <a:rPr lang="en-US" altLang="en-US" b="1" i="1" u="sng" dirty="0"/>
              <a:t>Praying for Evangelists</a:t>
            </a:r>
            <a:r>
              <a:rPr lang="en-US" altLang="en-US" sz="2800" u="sng" dirty="0"/>
              <a:t> </a:t>
            </a:r>
            <a:r>
              <a:rPr lang="en-US" altLang="en-US" sz="2800" dirty="0"/>
              <a:t>(</a:t>
            </a:r>
            <a:r>
              <a:rPr lang="en-US" altLang="en-US" sz="2800" b="1" dirty="0"/>
              <a:t>Acts 13:3)</a:t>
            </a:r>
          </a:p>
          <a:p>
            <a:pPr eaLnBrk="1" hangingPunct="1">
              <a:lnSpc>
                <a:spcPct val="90000"/>
              </a:lnSpc>
            </a:pPr>
            <a:r>
              <a:rPr lang="en-US" altLang="en-US" sz="2800" b="1" dirty="0">
                <a:solidFill>
                  <a:schemeClr val="accent2"/>
                </a:solidFill>
              </a:rPr>
              <a:t>That there will be evangelists</a:t>
            </a:r>
            <a:r>
              <a:rPr lang="en-US" altLang="en-US" sz="2800" b="1" dirty="0"/>
              <a:t> 		   </a:t>
            </a:r>
            <a:r>
              <a:rPr lang="en-US" altLang="en-US" sz="2800" dirty="0"/>
              <a:t>(Matthew 9:37-38; Romans 10:14-15)</a:t>
            </a:r>
          </a:p>
          <a:p>
            <a:pPr eaLnBrk="1" hangingPunct="1">
              <a:lnSpc>
                <a:spcPct val="90000"/>
              </a:lnSpc>
            </a:pPr>
            <a:r>
              <a:rPr lang="en-US" altLang="en-US" sz="2800" b="1" dirty="0">
                <a:solidFill>
                  <a:schemeClr val="accent2"/>
                </a:solidFill>
              </a:rPr>
              <a:t>That they might be delivered from being troubled by Satan’s servants</a:t>
            </a:r>
            <a:r>
              <a:rPr lang="en-US" altLang="en-US" sz="2800" b="1" dirty="0"/>
              <a:t> 			      </a:t>
            </a:r>
            <a:r>
              <a:rPr lang="en-US" altLang="en-US" sz="2800" dirty="0"/>
              <a:t>(2 Thessalonians 3:2; Romans 15:30-32)</a:t>
            </a:r>
          </a:p>
          <a:p>
            <a:pPr eaLnBrk="1" hangingPunct="1">
              <a:lnSpc>
                <a:spcPct val="90000"/>
              </a:lnSpc>
            </a:pPr>
            <a:r>
              <a:rPr lang="en-US" altLang="en-US" sz="2800" b="1" dirty="0">
                <a:solidFill>
                  <a:schemeClr val="accent2"/>
                </a:solidFill>
              </a:rPr>
              <a:t>That they might speak the gospel clearly and courageously, without self-regard  </a:t>
            </a:r>
            <a:r>
              <a:rPr lang="en-US" altLang="en-US" sz="2800" b="1" dirty="0"/>
              <a:t> </a:t>
            </a:r>
            <a:r>
              <a:rPr lang="en-US" altLang="en-US" sz="2800" dirty="0"/>
              <a:t>(Colossians 4:3-4; Philippians 1:20)</a:t>
            </a:r>
          </a:p>
        </p:txBody>
      </p:sp>
      <p:graphicFrame>
        <p:nvGraphicFramePr>
          <p:cNvPr id="2050" name="Object 5">
            <a:extLst>
              <a:ext uri="{FF2B5EF4-FFF2-40B4-BE49-F238E27FC236}">
                <a16:creationId xmlns:a16="http://schemas.microsoft.com/office/drawing/2014/main" id="{98CE5437-652E-F08B-9DD3-F29A0844FB48}"/>
              </a:ext>
            </a:extLst>
          </p:cNvPr>
          <p:cNvGraphicFramePr>
            <a:graphicFrameLocks noGrp="1" noChangeAspect="1"/>
          </p:cNvGraphicFramePr>
          <p:nvPr>
            <p:ph sz="half" idx="4294967295"/>
          </p:nvPr>
        </p:nvGraphicFramePr>
        <p:xfrm>
          <a:off x="206375" y="228600"/>
          <a:ext cx="4289425" cy="1752600"/>
        </p:xfrm>
        <a:graphic>
          <a:graphicData uri="http://schemas.openxmlformats.org/presentationml/2006/ole">
            <mc:AlternateContent xmlns:mc="http://schemas.openxmlformats.org/markup-compatibility/2006">
              <mc:Choice xmlns:v="urn:schemas-microsoft-com:vml" Requires="v">
                <p:oleObj name="Picture" r:id="rId2" imgW="3017520" imgH="1752480" progId="Word.Picture.8">
                  <p:embed/>
                </p:oleObj>
              </mc:Choice>
              <mc:Fallback>
                <p:oleObj name="Picture" r:id="rId2" imgW="3017520" imgH="1752480" progId="Word.Picture.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228600"/>
                        <a:ext cx="4289425"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D603FC1C-5CA8-E540-1304-DB498F41436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6645331" y="5178420"/>
            <a:ext cx="2292294" cy="1527180"/>
          </a:xfrm>
          <a:prstGeom prst="rect">
            <a:avLst/>
          </a:prstGeom>
        </p:spPr>
      </p:pic>
      <p:sp>
        <p:nvSpPr>
          <p:cNvPr id="3" name="Title 3">
            <a:extLst>
              <a:ext uri="{FF2B5EF4-FFF2-40B4-BE49-F238E27FC236}">
                <a16:creationId xmlns:a16="http://schemas.microsoft.com/office/drawing/2014/main" id="{13577449-3F6F-BCA3-7FAC-49DA4A9BFAA4}"/>
              </a:ext>
            </a:extLst>
          </p:cNvPr>
          <p:cNvSpPr txBox="1">
            <a:spLocks/>
          </p:cNvSpPr>
          <p:nvPr/>
        </p:nvSpPr>
        <p:spPr bwMode="auto">
          <a:xfrm>
            <a:off x="3012610" y="152400"/>
            <a:ext cx="5943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90000"/>
              </a:lnSpc>
            </a:pP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Praying	   </a:t>
            </a:r>
            <a:b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b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  Evangelistically</a:t>
            </a:r>
            <a:endParaRPr lang="en-US" sz="5400" kern="0" dirty="0">
              <a:latin typeface="Source Sans Pro Black" panose="020B0803030403020204" pitchFamily="34" charset="0"/>
              <a:ea typeface="Source Sans Pro Black" panose="020B0803030403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stCondLst>
                                            <p:cond delay="0"/>
                                          </p:stCondLst>
                                        </p:cTn>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1000">
                                          <p:stCondLst>
                                            <p:cond delay="0"/>
                                          </p:stCondLst>
                                        </p:cTn>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1000">
                                          <p:stCondLst>
                                            <p:cond delay="0"/>
                                          </p:stCondLst>
                                        </p:cTn>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1000">
                                          <p:stCondLst>
                                            <p:cond delay="0"/>
                                          </p:stCondLst>
                                        </p:cTn>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6CB0382-AA6D-1E89-59A2-095810E4AC48}"/>
              </a:ext>
            </a:extLst>
          </p:cNvPr>
          <p:cNvSpPr>
            <a:spLocks noGrp="1" noChangeArrowheads="1"/>
          </p:cNvSpPr>
          <p:nvPr>
            <p:ph type="body" idx="1"/>
          </p:nvPr>
        </p:nvSpPr>
        <p:spPr>
          <a:xfrm>
            <a:off x="457200" y="2286000"/>
            <a:ext cx="8229600" cy="4419600"/>
          </a:xfrm>
        </p:spPr>
        <p:txBody>
          <a:bodyPr/>
          <a:lstStyle/>
          <a:p>
            <a:pPr eaLnBrk="1" hangingPunct="1">
              <a:lnSpc>
                <a:spcPct val="90000"/>
              </a:lnSpc>
              <a:buFontTx/>
              <a:buNone/>
            </a:pPr>
            <a:r>
              <a:rPr lang="en-US" altLang="en-US" b="1" i="1" u="sng" dirty="0"/>
              <a:t>Praying for Evangelists</a:t>
            </a:r>
            <a:r>
              <a:rPr lang="en-US" altLang="en-US" sz="2800" u="sng" dirty="0"/>
              <a:t> </a:t>
            </a:r>
            <a:endParaRPr lang="en-US" altLang="en-US" sz="2800" b="1" dirty="0"/>
          </a:p>
          <a:p>
            <a:pPr eaLnBrk="1" hangingPunct="1">
              <a:lnSpc>
                <a:spcPct val="90000"/>
              </a:lnSpc>
            </a:pPr>
            <a:r>
              <a:rPr lang="en-US" altLang="en-US" sz="2800" b="1" dirty="0">
                <a:solidFill>
                  <a:schemeClr val="accent2"/>
                </a:solidFill>
              </a:rPr>
              <a:t>For specific requests from evangelists.</a:t>
            </a:r>
          </a:p>
          <a:p>
            <a:pPr eaLnBrk="1" hangingPunct="1">
              <a:lnSpc>
                <a:spcPct val="90000"/>
              </a:lnSpc>
            </a:pPr>
            <a:r>
              <a:rPr lang="en-US" altLang="en-US" sz="2800" b="1" dirty="0">
                <a:solidFill>
                  <a:schemeClr val="accent2"/>
                </a:solidFill>
              </a:rPr>
              <a:t>For ourselves as evangelists</a:t>
            </a:r>
            <a:r>
              <a:rPr lang="en-US" altLang="en-US" sz="2800" b="1" dirty="0"/>
              <a:t>			 </a:t>
            </a:r>
            <a:r>
              <a:rPr lang="en-US" altLang="en-US" sz="2800" dirty="0"/>
              <a:t>(Acts 4:29-31; 8:4)</a:t>
            </a:r>
          </a:p>
        </p:txBody>
      </p:sp>
      <p:graphicFrame>
        <p:nvGraphicFramePr>
          <p:cNvPr id="2050" name="Object 5">
            <a:extLst>
              <a:ext uri="{FF2B5EF4-FFF2-40B4-BE49-F238E27FC236}">
                <a16:creationId xmlns:a16="http://schemas.microsoft.com/office/drawing/2014/main" id="{98CE5437-652E-F08B-9DD3-F29A0844FB48}"/>
              </a:ext>
            </a:extLst>
          </p:cNvPr>
          <p:cNvGraphicFramePr>
            <a:graphicFrameLocks noGrp="1" noChangeAspect="1"/>
          </p:cNvGraphicFramePr>
          <p:nvPr>
            <p:ph sz="half" idx="4294967295"/>
          </p:nvPr>
        </p:nvGraphicFramePr>
        <p:xfrm>
          <a:off x="206375" y="228600"/>
          <a:ext cx="4289425" cy="1752600"/>
        </p:xfrm>
        <a:graphic>
          <a:graphicData uri="http://schemas.openxmlformats.org/presentationml/2006/ole">
            <mc:AlternateContent xmlns:mc="http://schemas.openxmlformats.org/markup-compatibility/2006">
              <mc:Choice xmlns:v="urn:schemas-microsoft-com:vml" Requires="v">
                <p:oleObj name="Picture" r:id="rId2" imgW="3017520" imgH="1752480" progId="Word.Picture.8">
                  <p:embed/>
                </p:oleObj>
              </mc:Choice>
              <mc:Fallback>
                <p:oleObj name="Picture" r:id="rId2" imgW="3017520" imgH="1752480" progId="Word.Picture.8">
                  <p:embed/>
                  <p:pic>
                    <p:nvPicPr>
                      <p:cNvPr id="2050" name="Object 5">
                        <a:extLst>
                          <a:ext uri="{FF2B5EF4-FFF2-40B4-BE49-F238E27FC236}">
                            <a16:creationId xmlns:a16="http://schemas.microsoft.com/office/drawing/2014/main" id="{98CE5437-652E-F08B-9DD3-F29A0844F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228600"/>
                        <a:ext cx="4289425"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D603FC1C-5CA8-E540-1304-DB498F41436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6645331" y="5178420"/>
            <a:ext cx="2292294" cy="1527180"/>
          </a:xfrm>
          <a:prstGeom prst="rect">
            <a:avLst/>
          </a:prstGeom>
        </p:spPr>
      </p:pic>
      <p:sp>
        <p:nvSpPr>
          <p:cNvPr id="3" name="Title 3">
            <a:extLst>
              <a:ext uri="{FF2B5EF4-FFF2-40B4-BE49-F238E27FC236}">
                <a16:creationId xmlns:a16="http://schemas.microsoft.com/office/drawing/2014/main" id="{13577449-3F6F-BCA3-7FAC-49DA4A9BFAA4}"/>
              </a:ext>
            </a:extLst>
          </p:cNvPr>
          <p:cNvSpPr txBox="1">
            <a:spLocks/>
          </p:cNvSpPr>
          <p:nvPr/>
        </p:nvSpPr>
        <p:spPr bwMode="auto">
          <a:xfrm>
            <a:off x="3012610" y="152400"/>
            <a:ext cx="5943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90000"/>
              </a:lnSpc>
            </a:pP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Praying	   </a:t>
            </a:r>
            <a:b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b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  Evangelistically</a:t>
            </a:r>
            <a:endParaRPr lang="en-US" sz="5400" kern="0" dirty="0">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363901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stCondLst>
                                            <p:cond delay="0"/>
                                          </p:stCondLst>
                                        </p:cTn>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1000">
                                          <p:stCondLst>
                                            <p:cond delay="0"/>
                                          </p:stCondLst>
                                        </p:cTn>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1000">
                                          <p:stCondLst>
                                            <p:cond delay="0"/>
                                          </p:stCondLst>
                                        </p:cTn>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507D4FD2-50E2-4451-6B9C-6806E1DBFA91}"/>
              </a:ext>
            </a:extLst>
          </p:cNvPr>
          <p:cNvSpPr>
            <a:spLocks noGrp="1" noChangeArrowheads="1"/>
          </p:cNvSpPr>
          <p:nvPr>
            <p:ph type="body" idx="1"/>
          </p:nvPr>
        </p:nvSpPr>
        <p:spPr>
          <a:xfrm>
            <a:off x="457200" y="2031109"/>
            <a:ext cx="8077200" cy="4724400"/>
          </a:xfrm>
        </p:spPr>
        <p:txBody>
          <a:bodyPr/>
          <a:lstStyle/>
          <a:p>
            <a:pPr eaLnBrk="1" hangingPunct="1">
              <a:buFontTx/>
              <a:buNone/>
            </a:pPr>
            <a:r>
              <a:rPr lang="en-US" altLang="en-US" b="1" i="1" u="sng" dirty="0"/>
              <a:t>Praying for the Lost</a:t>
            </a:r>
          </a:p>
          <a:p>
            <a:pPr eaLnBrk="1" hangingPunct="1"/>
            <a:r>
              <a:rPr lang="en-US" altLang="en-US" sz="2800" b="1" dirty="0">
                <a:solidFill>
                  <a:schemeClr val="accent2"/>
                </a:solidFill>
              </a:rPr>
              <a:t>Praying for the lost is right</a:t>
            </a:r>
            <a:r>
              <a:rPr lang="en-US" altLang="en-US" sz="2800" b="1" dirty="0"/>
              <a:t>  	               </a:t>
            </a:r>
            <a:r>
              <a:rPr lang="en-US" altLang="en-US" sz="2800" dirty="0"/>
              <a:t>(Romans 10:1;1 Timothy 2:1)</a:t>
            </a:r>
          </a:p>
          <a:p>
            <a:pPr eaLnBrk="1" hangingPunct="1"/>
            <a:r>
              <a:rPr lang="en-US" altLang="en-US" sz="2800" b="1" dirty="0">
                <a:solidFill>
                  <a:schemeClr val="accent2"/>
                </a:solidFill>
              </a:rPr>
              <a:t>When righteous men pray for right things, great things can happen!</a:t>
            </a:r>
            <a:r>
              <a:rPr lang="en-US" altLang="en-US" sz="2800" dirty="0"/>
              <a:t>        		        (Mark 10:26-27; Ephesians 3:20; James 5:16)</a:t>
            </a:r>
          </a:p>
          <a:p>
            <a:pPr eaLnBrk="1" hangingPunct="1"/>
            <a:r>
              <a:rPr lang="en-US" altLang="en-US" sz="2800" b="1" dirty="0">
                <a:solidFill>
                  <a:schemeClr val="accent2"/>
                </a:solidFill>
              </a:rPr>
              <a:t>Prayer is a mighty weapon in our          conflict with Satan</a:t>
            </a:r>
            <a:r>
              <a:rPr lang="en-US" altLang="en-US" sz="2800" dirty="0"/>
              <a:t>                                                (2 Corinthians 10:4-5)</a:t>
            </a:r>
          </a:p>
        </p:txBody>
      </p:sp>
      <p:graphicFrame>
        <p:nvGraphicFramePr>
          <p:cNvPr id="3074" name="Object 2">
            <a:extLst>
              <a:ext uri="{FF2B5EF4-FFF2-40B4-BE49-F238E27FC236}">
                <a16:creationId xmlns:a16="http://schemas.microsoft.com/office/drawing/2014/main" id="{7E875877-0617-6890-EFF7-30239D2B1792}"/>
              </a:ext>
            </a:extLst>
          </p:cNvPr>
          <p:cNvGraphicFramePr>
            <a:graphicFrameLocks noGrp="1" noChangeAspect="1"/>
          </p:cNvGraphicFramePr>
          <p:nvPr>
            <p:ph sz="half" idx="4294967295"/>
          </p:nvPr>
        </p:nvGraphicFramePr>
        <p:xfrm>
          <a:off x="206375" y="228600"/>
          <a:ext cx="4289425" cy="1752600"/>
        </p:xfrm>
        <a:graphic>
          <a:graphicData uri="http://schemas.openxmlformats.org/presentationml/2006/ole">
            <mc:AlternateContent xmlns:mc="http://schemas.openxmlformats.org/markup-compatibility/2006">
              <mc:Choice xmlns:v="urn:schemas-microsoft-com:vml" Requires="v">
                <p:oleObj name="Picture" r:id="rId2" imgW="3017520" imgH="1752480" progId="Word.Picture.8">
                  <p:embed/>
                </p:oleObj>
              </mc:Choice>
              <mc:Fallback>
                <p:oleObj name="Picture" r:id="rId2" imgW="3017520" imgH="1752480" progId="Word.Picture.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228600"/>
                        <a:ext cx="4289425"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itle 3">
            <a:extLst>
              <a:ext uri="{FF2B5EF4-FFF2-40B4-BE49-F238E27FC236}">
                <a16:creationId xmlns:a16="http://schemas.microsoft.com/office/drawing/2014/main" id="{89A62EEE-3AD8-36F0-B1E1-7A9E414246A6}"/>
              </a:ext>
            </a:extLst>
          </p:cNvPr>
          <p:cNvSpPr txBox="1">
            <a:spLocks/>
          </p:cNvSpPr>
          <p:nvPr/>
        </p:nvSpPr>
        <p:spPr bwMode="auto">
          <a:xfrm>
            <a:off x="3012610" y="152400"/>
            <a:ext cx="5943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90000"/>
              </a:lnSpc>
            </a:pP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Praying	   </a:t>
            </a:r>
            <a:b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b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  Evangelistically</a:t>
            </a:r>
            <a:endParaRPr lang="en-US" sz="5400" kern="0" dirty="0">
              <a:latin typeface="Source Sans Pro Black" panose="020B0803030403020204" pitchFamily="34" charset="0"/>
              <a:ea typeface="Source Sans Pro Black" panose="020B0803030403020204" pitchFamily="34" charset="0"/>
            </a:endParaRPr>
          </a:p>
        </p:txBody>
      </p:sp>
      <p:pic>
        <p:nvPicPr>
          <p:cNvPr id="4" name="Picture 3">
            <a:extLst>
              <a:ext uri="{FF2B5EF4-FFF2-40B4-BE49-F238E27FC236}">
                <a16:creationId xmlns:a16="http://schemas.microsoft.com/office/drawing/2014/main" id="{8C14E4A4-8A7B-2844-722A-E2DE1FDF42D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6645331" y="5178420"/>
            <a:ext cx="2292294" cy="1527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stCondLst>
                                            <p:cond delay="0"/>
                                          </p:stCondLst>
                                        </p:cTn>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1000">
                                          <p:stCondLst>
                                            <p:cond delay="0"/>
                                          </p:stCondLst>
                                        </p:cTn>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1000">
                                          <p:stCondLst>
                                            <p:cond delay="0"/>
                                          </p:stCondLst>
                                        </p:cTn>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1000">
                                          <p:stCondLst>
                                            <p:cond delay="0"/>
                                          </p:stCondLst>
                                        </p:cTn>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AEE5E80F-F617-0037-F22C-CF86DC656409}"/>
              </a:ext>
            </a:extLst>
          </p:cNvPr>
          <p:cNvSpPr>
            <a:spLocks noGrp="1" noChangeArrowheads="1"/>
          </p:cNvSpPr>
          <p:nvPr>
            <p:ph type="body" idx="1"/>
          </p:nvPr>
        </p:nvSpPr>
        <p:spPr>
          <a:xfrm>
            <a:off x="457200" y="2209800"/>
            <a:ext cx="8229600" cy="4038600"/>
          </a:xfrm>
        </p:spPr>
        <p:txBody>
          <a:bodyPr/>
          <a:lstStyle/>
          <a:p>
            <a:pPr eaLnBrk="1" hangingPunct="1">
              <a:buFontTx/>
              <a:buNone/>
            </a:pPr>
            <a:r>
              <a:rPr lang="en-US" altLang="en-US" b="1" i="1" u="sng" dirty="0"/>
              <a:t>Praying for Open Doors</a:t>
            </a:r>
          </a:p>
          <a:p>
            <a:pPr eaLnBrk="1" hangingPunct="1"/>
            <a:r>
              <a:rPr lang="en-US" altLang="en-US" b="1" dirty="0">
                <a:solidFill>
                  <a:schemeClr val="accent2"/>
                </a:solidFill>
              </a:rPr>
              <a:t>For a climate conducive to evangelism</a:t>
            </a:r>
            <a:r>
              <a:rPr lang="en-US" altLang="en-US" b="1" dirty="0"/>
              <a:t> </a:t>
            </a:r>
            <a:r>
              <a:rPr lang="en-US" altLang="en-US" dirty="0"/>
              <a:t>(1 Timothy 2:1-4)</a:t>
            </a:r>
          </a:p>
          <a:p>
            <a:pPr eaLnBrk="1" hangingPunct="1"/>
            <a:r>
              <a:rPr lang="en-US" altLang="en-US" b="1" dirty="0">
                <a:solidFill>
                  <a:schemeClr val="accent2"/>
                </a:solidFill>
              </a:rPr>
              <a:t>For positive reception</a:t>
            </a:r>
            <a:r>
              <a:rPr lang="en-US" altLang="en-US" b="1" dirty="0"/>
              <a:t> 			     </a:t>
            </a:r>
            <a:r>
              <a:rPr lang="en-US" altLang="en-US" dirty="0"/>
              <a:t>(2 Thessalonians 3:1)</a:t>
            </a:r>
          </a:p>
          <a:p>
            <a:pPr eaLnBrk="1" hangingPunct="1"/>
            <a:endParaRPr lang="en-US" altLang="en-US" b="1" dirty="0">
              <a:solidFill>
                <a:schemeClr val="accent2"/>
              </a:solidFill>
            </a:endParaRPr>
          </a:p>
        </p:txBody>
      </p:sp>
      <p:graphicFrame>
        <p:nvGraphicFramePr>
          <p:cNvPr id="4098" name="Object 2">
            <a:extLst>
              <a:ext uri="{FF2B5EF4-FFF2-40B4-BE49-F238E27FC236}">
                <a16:creationId xmlns:a16="http://schemas.microsoft.com/office/drawing/2014/main" id="{C0985F83-540F-85F4-49CB-08CFC0FD772F}"/>
              </a:ext>
            </a:extLst>
          </p:cNvPr>
          <p:cNvGraphicFramePr>
            <a:graphicFrameLocks noGrp="1" noChangeAspect="1"/>
          </p:cNvGraphicFramePr>
          <p:nvPr>
            <p:ph sz="half" idx="4294967295"/>
          </p:nvPr>
        </p:nvGraphicFramePr>
        <p:xfrm>
          <a:off x="206375" y="228600"/>
          <a:ext cx="4289425" cy="1752600"/>
        </p:xfrm>
        <a:graphic>
          <a:graphicData uri="http://schemas.openxmlformats.org/presentationml/2006/ole">
            <mc:AlternateContent xmlns:mc="http://schemas.openxmlformats.org/markup-compatibility/2006">
              <mc:Choice xmlns:v="urn:schemas-microsoft-com:vml" Requires="v">
                <p:oleObj name="Picture" r:id="rId2" imgW="3017520" imgH="1752480" progId="Word.Picture.8">
                  <p:embed/>
                </p:oleObj>
              </mc:Choice>
              <mc:Fallback>
                <p:oleObj name="Picture" r:id="rId2" imgW="3017520" imgH="1752480" progId="Word.Picture.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228600"/>
                        <a:ext cx="4289425"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itle 3">
            <a:extLst>
              <a:ext uri="{FF2B5EF4-FFF2-40B4-BE49-F238E27FC236}">
                <a16:creationId xmlns:a16="http://schemas.microsoft.com/office/drawing/2014/main" id="{900A7DA8-24A3-497F-5C50-B898A16ECD2B}"/>
              </a:ext>
            </a:extLst>
          </p:cNvPr>
          <p:cNvSpPr txBox="1">
            <a:spLocks/>
          </p:cNvSpPr>
          <p:nvPr/>
        </p:nvSpPr>
        <p:spPr bwMode="auto">
          <a:xfrm>
            <a:off x="3012610" y="152400"/>
            <a:ext cx="5943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90000"/>
              </a:lnSpc>
            </a:pP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Praying	   </a:t>
            </a:r>
            <a:b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b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  Evangelistically</a:t>
            </a:r>
            <a:endParaRPr lang="en-US" sz="5400" kern="0" dirty="0">
              <a:latin typeface="Source Sans Pro Black" panose="020B0803030403020204" pitchFamily="34" charset="0"/>
              <a:ea typeface="Source Sans Pro Black" panose="020B0803030403020204" pitchFamily="34" charset="0"/>
            </a:endParaRPr>
          </a:p>
        </p:txBody>
      </p:sp>
      <p:pic>
        <p:nvPicPr>
          <p:cNvPr id="4" name="Picture 3">
            <a:extLst>
              <a:ext uri="{FF2B5EF4-FFF2-40B4-BE49-F238E27FC236}">
                <a16:creationId xmlns:a16="http://schemas.microsoft.com/office/drawing/2014/main" id="{E16E7E6B-84FA-3781-A42D-2D34A190707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6645331" y="5178420"/>
            <a:ext cx="2292294" cy="1527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stCondLst>
                                            <p:cond delay="0"/>
                                          </p:stCondLst>
                                        </p:cTn>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1000">
                                          <p:stCondLst>
                                            <p:cond delay="0"/>
                                          </p:stCondLst>
                                        </p:cTn>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1000">
                                          <p:stCondLst>
                                            <p:cond delay="0"/>
                                          </p:stCondLst>
                                        </p:cTn>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458DCCA-E3C9-26EF-6B33-A4A6C17D2293}"/>
              </a:ext>
            </a:extLst>
          </p:cNvPr>
          <p:cNvSpPr>
            <a:spLocks noGrp="1" noChangeArrowheads="1"/>
          </p:cNvSpPr>
          <p:nvPr>
            <p:ph type="body" idx="1"/>
          </p:nvPr>
        </p:nvSpPr>
        <p:spPr>
          <a:xfrm>
            <a:off x="457200" y="2209800"/>
            <a:ext cx="8229600" cy="3459163"/>
          </a:xfrm>
        </p:spPr>
        <p:txBody>
          <a:bodyPr/>
          <a:lstStyle/>
          <a:p>
            <a:pPr eaLnBrk="1" hangingPunct="1">
              <a:buFontTx/>
              <a:buNone/>
            </a:pPr>
            <a:r>
              <a:rPr lang="en-US" altLang="en-US" b="1" i="1" u="sng" dirty="0"/>
              <a:t>Praying in Faith</a:t>
            </a:r>
          </a:p>
          <a:p>
            <a:pPr eaLnBrk="1" hangingPunct="1"/>
            <a:r>
              <a:rPr lang="en-US" altLang="en-US" b="1" dirty="0">
                <a:solidFill>
                  <a:schemeClr val="accent2"/>
                </a:solidFill>
              </a:rPr>
              <a:t>The Holy Spirit will help </a:t>
            </a:r>
            <a:r>
              <a:rPr lang="en-US" altLang="en-US" b="1" dirty="0"/>
              <a:t>(Romans 8:26)</a:t>
            </a:r>
          </a:p>
          <a:p>
            <a:pPr eaLnBrk="1" hangingPunct="1"/>
            <a:r>
              <a:rPr lang="en-US" altLang="en-US" b="1" dirty="0">
                <a:solidFill>
                  <a:schemeClr val="accent2"/>
                </a:solidFill>
              </a:rPr>
              <a:t>Don’t give up!</a:t>
            </a:r>
            <a:r>
              <a:rPr lang="en-US" altLang="en-US" b="1" dirty="0"/>
              <a:t> (Luke 18:1)</a:t>
            </a:r>
          </a:p>
          <a:p>
            <a:pPr eaLnBrk="1" hangingPunct="1"/>
            <a:r>
              <a:rPr lang="en-US" altLang="en-US" b="1" dirty="0">
                <a:solidFill>
                  <a:schemeClr val="accent2"/>
                </a:solidFill>
              </a:rPr>
              <a:t>Trust God to help 				    </a:t>
            </a:r>
            <a:r>
              <a:rPr lang="en-US" altLang="en-US" b="1" dirty="0"/>
              <a:t>(2 Corinthians 2:14;</a:t>
            </a:r>
            <a:r>
              <a:rPr lang="en-US" altLang="en-US" b="1" i="1" dirty="0"/>
              <a:t> </a:t>
            </a:r>
            <a:r>
              <a:rPr lang="en-US" altLang="en-US" b="1" dirty="0"/>
              <a:t>1 John 4:4</a:t>
            </a:r>
            <a:r>
              <a:rPr lang="en-US" altLang="en-US" dirty="0"/>
              <a:t>)</a:t>
            </a:r>
          </a:p>
          <a:p>
            <a:pPr eaLnBrk="1" hangingPunct="1"/>
            <a:endParaRPr lang="en-US" altLang="en-US" b="1" dirty="0"/>
          </a:p>
        </p:txBody>
      </p:sp>
      <p:graphicFrame>
        <p:nvGraphicFramePr>
          <p:cNvPr id="5122" name="Object 3">
            <a:extLst>
              <a:ext uri="{FF2B5EF4-FFF2-40B4-BE49-F238E27FC236}">
                <a16:creationId xmlns:a16="http://schemas.microsoft.com/office/drawing/2014/main" id="{AD661DE5-E9C7-1038-4EC7-BE155A82BEDE}"/>
              </a:ext>
            </a:extLst>
          </p:cNvPr>
          <p:cNvGraphicFramePr>
            <a:graphicFrameLocks noGrp="1" noChangeAspect="1"/>
          </p:cNvGraphicFramePr>
          <p:nvPr>
            <p:ph sz="half" idx="4294967295"/>
          </p:nvPr>
        </p:nvGraphicFramePr>
        <p:xfrm>
          <a:off x="206375" y="228600"/>
          <a:ext cx="4289425" cy="1752600"/>
        </p:xfrm>
        <a:graphic>
          <a:graphicData uri="http://schemas.openxmlformats.org/presentationml/2006/ole">
            <mc:AlternateContent xmlns:mc="http://schemas.openxmlformats.org/markup-compatibility/2006">
              <mc:Choice xmlns:v="urn:schemas-microsoft-com:vml" Requires="v">
                <p:oleObj name="Picture" r:id="rId2" imgW="3017520" imgH="1752480" progId="Word.Picture.8">
                  <p:embed/>
                </p:oleObj>
              </mc:Choice>
              <mc:Fallback>
                <p:oleObj name="Picture" r:id="rId2" imgW="3017520" imgH="1752480" progId="Word.Picture.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228600"/>
                        <a:ext cx="4289425"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itle 3">
            <a:extLst>
              <a:ext uri="{FF2B5EF4-FFF2-40B4-BE49-F238E27FC236}">
                <a16:creationId xmlns:a16="http://schemas.microsoft.com/office/drawing/2014/main" id="{DC6BEAAC-F0AA-39A6-CBB2-50B6E642E1AC}"/>
              </a:ext>
            </a:extLst>
          </p:cNvPr>
          <p:cNvSpPr txBox="1">
            <a:spLocks/>
          </p:cNvSpPr>
          <p:nvPr/>
        </p:nvSpPr>
        <p:spPr bwMode="auto">
          <a:xfrm>
            <a:off x="3012610" y="152400"/>
            <a:ext cx="59436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90000"/>
              </a:lnSpc>
            </a:pP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Praying	   </a:t>
            </a:r>
            <a:b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br>
            <a:r>
              <a:rPr lang="en-US" sz="5400" kern="10" dirty="0">
                <a:ln w="9525">
                  <a:solidFill>
                    <a:schemeClr val="tx1"/>
                  </a:solidFill>
                  <a:round/>
                  <a:headEnd/>
                  <a:tailEnd/>
                </a:ln>
                <a:gradFill rotWithShape="1">
                  <a:gsLst>
                    <a:gs pos="0">
                      <a:srgbClr val="A9A9D4"/>
                    </a:gs>
                    <a:gs pos="100000">
                      <a:srgbClr val="000080"/>
                    </a:gs>
                  </a:gsLst>
                  <a:path path="rect">
                    <a:fillToRect l="50000" t="50000" r="50000" b="50000"/>
                  </a:path>
                </a:gradFill>
                <a:effectLst>
                  <a:outerShdw dist="45791" dir="2021404" algn="ctr" rotWithShape="0">
                    <a:srgbClr val="C0C0C0"/>
                  </a:outerShdw>
                </a:effectLst>
                <a:latin typeface="Source Sans Pro Black" panose="020B0803030403020204" pitchFamily="34" charset="0"/>
                <a:ea typeface="Source Sans Pro Black" panose="020B0803030403020204" pitchFamily="34" charset="0"/>
              </a:rPr>
              <a:t>  Evangelistically</a:t>
            </a:r>
            <a:endParaRPr lang="en-US" sz="5400" kern="0" dirty="0">
              <a:latin typeface="Source Sans Pro Black" panose="020B0803030403020204" pitchFamily="34" charset="0"/>
              <a:ea typeface="Source Sans Pro Black" panose="020B0803030403020204" pitchFamily="34" charset="0"/>
            </a:endParaRPr>
          </a:p>
        </p:txBody>
      </p:sp>
      <p:pic>
        <p:nvPicPr>
          <p:cNvPr id="4" name="Picture 3">
            <a:extLst>
              <a:ext uri="{FF2B5EF4-FFF2-40B4-BE49-F238E27FC236}">
                <a16:creationId xmlns:a16="http://schemas.microsoft.com/office/drawing/2014/main" id="{2BDA1BC2-32B4-6E05-2A9E-9B904E4FCBA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6645331" y="5178420"/>
            <a:ext cx="2292294" cy="1527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1000">
                                          <p:stCondLst>
                                            <p:cond delay="0"/>
                                          </p:stCondLst>
                                        </p:cTn>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1000">
                                          <p:stCondLst>
                                            <p:cond delay="0"/>
                                          </p:stCondLst>
                                        </p:cTn>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1000">
                                          <p:stCondLst>
                                            <p:cond delay="0"/>
                                          </p:stCondLst>
                                        </p:cTn>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fade">
                                      <p:cBhvr>
                                        <p:cTn id="22" dur="1000">
                                          <p:stCondLst>
                                            <p:cond delay="0"/>
                                          </p:stCondLst>
                                        </p:cTn>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299</Words>
  <Application>Microsoft Office PowerPoint</Application>
  <PresentationFormat>On-screen Show (4:3)</PresentationFormat>
  <Paragraphs>27</Paragraphs>
  <Slides>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Source Sans Pro Black</vt:lpstr>
      <vt:lpstr>Subway</vt:lpstr>
      <vt:lpstr>Default Design</vt:lpstr>
      <vt:lpstr>Picture</vt:lpstr>
      <vt:lpstr>     Praying    Evangelistically</vt:lpstr>
      <vt:lpstr>PowerPoint Presentation</vt:lpstr>
      <vt:lpstr>PowerPoint Presentation</vt:lpstr>
      <vt:lpstr>PowerPoint Presentation</vt:lpstr>
      <vt:lpstr>PowerPoint Presentation</vt:lpstr>
      <vt:lpstr>PowerPoint Presentation</vt:lpstr>
    </vt:vector>
  </TitlesOfParts>
  <Company>New Georgia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Sandi  Klein</dc:creator>
  <cp:lastModifiedBy>Steve</cp:lastModifiedBy>
  <cp:revision>13</cp:revision>
  <dcterms:created xsi:type="dcterms:W3CDTF">2012-01-19T20:06:59Z</dcterms:created>
  <dcterms:modified xsi:type="dcterms:W3CDTF">2023-07-22T16:19:35Z</dcterms:modified>
</cp:coreProperties>
</file>