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 id="2147483725" r:id="rId2"/>
  </p:sldMasterIdLst>
  <p:notesMasterIdLst>
    <p:notesMasterId r:id="rId8"/>
  </p:notesMasterIdLst>
  <p:sldIdLst>
    <p:sldId id="256"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4900"/>
    <a:srgbClr val="0133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196" autoAdjust="0"/>
  </p:normalViewPr>
  <p:slideViewPr>
    <p:cSldViewPr snapToGrid="0">
      <p:cViewPr varScale="1">
        <p:scale>
          <a:sx n="55" d="100"/>
          <a:sy n="55" d="100"/>
        </p:scale>
        <p:origin x="155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E06AA8-D437-4B09-B160-80B7C75C9BB5}" type="datetimeFigureOut">
              <a:rPr lang="en-US" smtClean="0"/>
              <a:t>7/31/2022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4D95C-68FF-4C4A-941E-A478AB37F7CA}" type="slidenum">
              <a:rPr lang="en-US" smtClean="0"/>
              <a:t>‹#›</a:t>
            </a:fld>
            <a:endParaRPr lang="en-US"/>
          </a:p>
        </p:txBody>
      </p:sp>
    </p:spTree>
    <p:extLst>
      <p:ext uri="{BB962C8B-B14F-4D97-AF65-F5344CB8AC3E}">
        <p14:creationId xmlns:p14="http://schemas.microsoft.com/office/powerpoint/2010/main" val="1609675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members of the Jehovah’s Witnesses denomination come knocking at the door, we should be prepared to answer the door and answer them.  The true gospel must be taken from house to house and from heart to heart.  The lost need to open the door and let Jesus come in.</a:t>
            </a:r>
          </a:p>
        </p:txBody>
      </p:sp>
      <p:sp>
        <p:nvSpPr>
          <p:cNvPr id="4" name="Slide Number Placeholder 3"/>
          <p:cNvSpPr>
            <a:spLocks noGrp="1"/>
          </p:cNvSpPr>
          <p:nvPr>
            <p:ph type="sldNum" sz="quarter" idx="5"/>
          </p:nvPr>
        </p:nvSpPr>
        <p:spPr/>
        <p:txBody>
          <a:bodyPr/>
          <a:lstStyle/>
          <a:p>
            <a:fld id="{D0B4D95C-68FF-4C4A-941E-A478AB37F7CA}" type="slidenum">
              <a:rPr lang="en-US" smtClean="0"/>
              <a:t>1</a:t>
            </a:fld>
            <a:endParaRPr lang="en-US"/>
          </a:p>
        </p:txBody>
      </p:sp>
    </p:spTree>
    <p:extLst>
      <p:ext uri="{BB962C8B-B14F-4D97-AF65-F5344CB8AC3E}">
        <p14:creationId xmlns:p14="http://schemas.microsoft.com/office/powerpoint/2010/main" val="2111208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96A35EAA-ED80-4FF1-942C-82B1D483AF60}"/>
              </a:ext>
            </a:extLst>
          </p:cNvPr>
          <p:cNvSpPr/>
          <p:nvPr/>
        </p:nvSpPr>
        <p:spPr>
          <a:xfrm rot="21133683" flipH="1">
            <a:off x="977627" y="481134"/>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solidFill>
            <a:schemeClr val="bg1"/>
          </a:solidFill>
          <a:ln w="1905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415F49B-3CBC-46CF-AFB5-988852D0479E}"/>
              </a:ext>
            </a:extLst>
          </p:cNvPr>
          <p:cNvSpPr/>
          <p:nvPr/>
        </p:nvSpPr>
        <p:spPr>
          <a:xfrm rot="21133683" flipH="1">
            <a:off x="1010574" y="456230"/>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noFill/>
          <a:ln w="19050" cap="flat">
            <a:solidFill>
              <a:schemeClr val="tx1"/>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D80FF0C0-FC1A-4C5B-9FE5-09BA33FF7EE3}"/>
              </a:ext>
            </a:extLst>
          </p:cNvPr>
          <p:cNvSpPr>
            <a:spLocks noGrp="1"/>
          </p:cNvSpPr>
          <p:nvPr>
            <p:ph type="ctrTitle"/>
          </p:nvPr>
        </p:nvSpPr>
        <p:spPr>
          <a:xfrm>
            <a:off x="1956392" y="1398181"/>
            <a:ext cx="7134446" cy="2870791"/>
          </a:xfrm>
        </p:spPr>
        <p:txBody>
          <a:bodyPr anchor="ctr">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E989092-15F8-4341-8D94-9E799301C51A}"/>
              </a:ext>
            </a:extLst>
          </p:cNvPr>
          <p:cNvSpPr>
            <a:spLocks noGrp="1"/>
          </p:cNvSpPr>
          <p:nvPr>
            <p:ph type="subTitle" idx="1"/>
          </p:nvPr>
        </p:nvSpPr>
        <p:spPr>
          <a:xfrm>
            <a:off x="6270835" y="5135527"/>
            <a:ext cx="4397164" cy="1057938"/>
          </a:xfrm>
        </p:spPr>
        <p:txBody>
          <a:bodyPr anchor="ctr">
            <a:normAutofit/>
          </a:bodyPr>
          <a:lstStyle>
            <a:lvl1pPr marL="0" indent="0" algn="l">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97328B-E858-4921-99C2-3B0BE1724C6F}"/>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ED381296-9B7B-4EF3-89B3-8B33E6070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2FE59-6CD1-4D0F-8A06-10CA2D3836CD}"/>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10410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39E3-FB89-4585-A22D-15851E8DE0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4B498-70D2-4956-A576-83345B38DC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A84CB-FF9E-43D6-8805-B4ABB520D60C}"/>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BCA7EE14-0A60-428B-BC0E-A50951E0E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A9A22-BBF2-4B23-B17F-B32AC87D290F}"/>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4159801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CC51B-E0BE-4D50-A04A-571F8BCAE2A7}"/>
              </a:ext>
            </a:extLst>
          </p:cNvPr>
          <p:cNvSpPr>
            <a:spLocks noGrp="1"/>
          </p:cNvSpPr>
          <p:nvPr>
            <p:ph type="title" orient="vert"/>
          </p:nvPr>
        </p:nvSpPr>
        <p:spPr>
          <a:xfrm>
            <a:off x="9099550" y="692150"/>
            <a:ext cx="2254250" cy="530993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41F5607-7A89-4981-87F4-98BC7CE0A921}"/>
              </a:ext>
            </a:extLst>
          </p:cNvPr>
          <p:cNvSpPr>
            <a:spLocks noGrp="1"/>
          </p:cNvSpPr>
          <p:nvPr>
            <p:ph type="body" orient="vert" idx="1"/>
          </p:nvPr>
        </p:nvSpPr>
        <p:spPr>
          <a:xfrm>
            <a:off x="838200" y="692150"/>
            <a:ext cx="8108950" cy="53099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820D5BE-275A-42D5-BCE1-357D53FC50C3}"/>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11525F9A-B406-4028-AC92-D12450519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0F0A-5147-4274-A0A1-BD21917945FE}"/>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4153400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143DB3-45AC-4E60-B4DC-35C98848B3D5}"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1319572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143DB3-45AC-4E60-B4DC-35C98848B3D5}"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52779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143DB3-45AC-4E60-B4DC-35C98848B3D5}"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1368360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143DB3-45AC-4E60-B4DC-35C98848B3D5}"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4106398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143DB3-45AC-4E60-B4DC-35C98848B3D5}" type="datetimeFigureOut">
              <a:rPr lang="en-US" smtClean="0"/>
              <a:t>7/31/2022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694691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143DB3-45AC-4E60-B4DC-35C98848B3D5}" type="datetimeFigureOut">
              <a:rPr lang="en-US" smtClean="0"/>
              <a:t>7/31/2022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972435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143DB3-45AC-4E60-B4DC-35C98848B3D5}" type="datetimeFigureOut">
              <a:rPr lang="en-US" smtClean="0"/>
              <a:t>7/31/2022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248609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143DB3-45AC-4E60-B4DC-35C98848B3D5}"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660725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C77D-9BA0-4A3B-B823-2059DC3C3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B811DB-C16F-4CED-97C6-73ABD71F3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14D3C-7343-4DD7-B816-0D4D66BD61BF}"/>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BE2409C8-4D7C-40EE-A12E-59CB555C7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22D5-7193-4F59-83B4-3C19E8B1495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391606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143DB3-45AC-4E60-B4DC-35C98848B3D5}"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1405621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143DB3-45AC-4E60-B4DC-35C98848B3D5}"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772733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143DB3-45AC-4E60-B4DC-35C98848B3D5}"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64E07-BD7B-47E4-BFAB-9B701871163B}" type="slidenum">
              <a:rPr lang="en-US" smtClean="0"/>
              <a:t>‹#›</a:t>
            </a:fld>
            <a:endParaRPr lang="en-US"/>
          </a:p>
        </p:txBody>
      </p:sp>
    </p:spTree>
    <p:extLst>
      <p:ext uri="{BB962C8B-B14F-4D97-AF65-F5344CB8AC3E}">
        <p14:creationId xmlns:p14="http://schemas.microsoft.com/office/powerpoint/2010/main" val="3006174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EFA1-A4AB-4CF4-B02E-57AAED5719D6}"/>
              </a:ext>
            </a:extLst>
          </p:cNvPr>
          <p:cNvSpPr>
            <a:spLocks noGrp="1"/>
          </p:cNvSpPr>
          <p:nvPr>
            <p:ph type="title"/>
          </p:nvPr>
        </p:nvSpPr>
        <p:spPr>
          <a:xfrm>
            <a:off x="1621971" y="1709738"/>
            <a:ext cx="9165772" cy="2963271"/>
          </a:xfrm>
        </p:spPr>
        <p:txBody>
          <a:bodyPr anchor="b"/>
          <a:lstStyle>
            <a:lvl1pPr algn="ct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0AB406C-F19A-4393-9AD1-A300A7E452E8}"/>
              </a:ext>
            </a:extLst>
          </p:cNvPr>
          <p:cNvSpPr>
            <a:spLocks noGrp="1"/>
          </p:cNvSpPr>
          <p:nvPr>
            <p:ph type="body" idx="1"/>
          </p:nvPr>
        </p:nvSpPr>
        <p:spPr>
          <a:xfrm>
            <a:off x="1621971" y="4875028"/>
            <a:ext cx="9165772" cy="1052623"/>
          </a:xfrm>
        </p:spPr>
        <p:txBody>
          <a:bodyPr>
            <a:normAutofit/>
          </a:bodyPr>
          <a:lstStyle>
            <a:lvl1pPr marL="0" indent="0" algn="ctr">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7D7AE7-47F6-4023-8D44-8BA1DAB05FF2}"/>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57AB32FC-A974-44FC-9804-F871EE5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ADE9-F40E-4E3B-AB8D-68CB1F4854A5}"/>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761020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D816-3E01-4EFD-AD9C-783D674DA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F53D69-34A7-451D-A902-5F6CD13343FE}"/>
              </a:ext>
            </a:extLst>
          </p:cNvPr>
          <p:cNvSpPr>
            <a:spLocks noGrp="1"/>
          </p:cNvSpPr>
          <p:nvPr>
            <p:ph sz="half" idx="1"/>
          </p:nvPr>
        </p:nvSpPr>
        <p:spPr>
          <a:xfrm>
            <a:off x="1020722" y="2095500"/>
            <a:ext cx="4999077"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6E1E0E2-7D34-48E0-8795-546D2F00E2CF}"/>
              </a:ext>
            </a:extLst>
          </p:cNvPr>
          <p:cNvSpPr>
            <a:spLocks noGrp="1"/>
          </p:cNvSpPr>
          <p:nvPr>
            <p:ph sz="half" idx="2"/>
          </p:nvPr>
        </p:nvSpPr>
        <p:spPr>
          <a:xfrm>
            <a:off x="6281056" y="2095500"/>
            <a:ext cx="5072743"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005476-6B6D-4BA3-919B-5335D6429852}"/>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6" name="Footer Placeholder 5">
            <a:extLst>
              <a:ext uri="{FF2B5EF4-FFF2-40B4-BE49-F238E27FC236}">
                <a16:creationId xmlns:a16="http://schemas.microsoft.com/office/drawing/2014/main" id="{F5DB6D41-07E2-4F6D-BB39-217957FE7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CA9C-BFED-484F-B765-EA8CE4B4B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849320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4AD2-5208-4201-90A7-F961876195F8}"/>
              </a:ext>
            </a:extLst>
          </p:cNvPr>
          <p:cNvSpPr>
            <a:spLocks noGrp="1"/>
          </p:cNvSpPr>
          <p:nvPr>
            <p:ph type="title"/>
          </p:nvPr>
        </p:nvSpPr>
        <p:spPr>
          <a:xfrm>
            <a:off x="1028700" y="702129"/>
            <a:ext cx="10326688" cy="11256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3A3FF53-BE24-42E9-BA12-BC5863CBFF1B}"/>
              </a:ext>
            </a:extLst>
          </p:cNvPr>
          <p:cNvSpPr>
            <a:spLocks noGrp="1"/>
          </p:cNvSpPr>
          <p:nvPr>
            <p:ph type="body" idx="1"/>
          </p:nvPr>
        </p:nvSpPr>
        <p:spPr>
          <a:xfrm>
            <a:off x="1028700" y="1827804"/>
            <a:ext cx="496887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7A84776-6678-4D27-9BE9-5D83FC9E884F}"/>
              </a:ext>
            </a:extLst>
          </p:cNvPr>
          <p:cNvSpPr>
            <a:spLocks noGrp="1"/>
          </p:cNvSpPr>
          <p:nvPr>
            <p:ph sz="half" idx="2"/>
          </p:nvPr>
        </p:nvSpPr>
        <p:spPr>
          <a:xfrm>
            <a:off x="1028700" y="2642191"/>
            <a:ext cx="4968875"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8BCA2E2-5B30-43B4-8FCD-23015451F221}"/>
              </a:ext>
            </a:extLst>
          </p:cNvPr>
          <p:cNvSpPr>
            <a:spLocks noGrp="1"/>
          </p:cNvSpPr>
          <p:nvPr>
            <p:ph type="body" sz="quarter" idx="3"/>
          </p:nvPr>
        </p:nvSpPr>
        <p:spPr>
          <a:xfrm>
            <a:off x="6281054" y="1827804"/>
            <a:ext cx="5087034"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CDA7B7A1-E670-4E7E-AEBA-340893DE8EE5}"/>
              </a:ext>
            </a:extLst>
          </p:cNvPr>
          <p:cNvSpPr>
            <a:spLocks noGrp="1"/>
          </p:cNvSpPr>
          <p:nvPr>
            <p:ph sz="quarter" idx="4"/>
          </p:nvPr>
        </p:nvSpPr>
        <p:spPr>
          <a:xfrm>
            <a:off x="6281054" y="2642191"/>
            <a:ext cx="5087034"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244D3AE-982A-4CC3-8456-4D4B0E35D993}"/>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8" name="Footer Placeholder 7">
            <a:extLst>
              <a:ext uri="{FF2B5EF4-FFF2-40B4-BE49-F238E27FC236}">
                <a16:creationId xmlns:a16="http://schemas.microsoft.com/office/drawing/2014/main" id="{56FE3087-09F9-4436-8236-8693EA498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8413CB-0E24-4F96-AF8C-EE269ACCE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922410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55CAD1C-D319-4A48-8DF9-50699231C977}"/>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4" name="Footer Placeholder 3">
            <a:extLst>
              <a:ext uri="{FF2B5EF4-FFF2-40B4-BE49-F238E27FC236}">
                <a16:creationId xmlns:a16="http://schemas.microsoft.com/office/drawing/2014/main" id="{FE3D0181-83E0-4AB1-B372-24D6C075B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50352C-6317-4DD0-84C4-AE7DDAC55F0A}"/>
              </a:ext>
            </a:extLst>
          </p:cNvPr>
          <p:cNvSpPr>
            <a:spLocks noGrp="1"/>
          </p:cNvSpPr>
          <p:nvPr>
            <p:ph type="sldNum" sz="quarter" idx="12"/>
          </p:nvPr>
        </p:nvSpPr>
        <p:spPr/>
        <p:txBody>
          <a:bodyPr/>
          <a:lstStyle/>
          <a:p>
            <a:fld id="{7C7FAD9F-AEE9-406E-B720-57D2B9DB2816}" type="slidenum">
              <a:rPr lang="en-US" smtClean="0"/>
              <a:t>‹#›</a:t>
            </a:fld>
            <a:endParaRPr lang="en-US"/>
          </a:p>
        </p:txBody>
      </p:sp>
      <p:sp>
        <p:nvSpPr>
          <p:cNvPr id="6" name="Freeform: Shape 5">
            <a:extLst>
              <a:ext uri="{FF2B5EF4-FFF2-40B4-BE49-F238E27FC236}">
                <a16:creationId xmlns:a16="http://schemas.microsoft.com/office/drawing/2014/main" id="{48F340C5-9EBB-43D9-91F5-F767DBD59BBF}"/>
              </a:ext>
              <a:ext uri="{C183D7F6-B498-43B3-948B-1728B52AA6E4}">
                <adec:decorative xmlns:adec="http://schemas.microsoft.com/office/drawing/2017/decorative" val="1"/>
              </a:ext>
            </a:extLst>
          </p:cNvPr>
          <p:cNvSpPr/>
          <p:nvPr/>
        </p:nvSpPr>
        <p:spPr>
          <a:xfrm rot="492880">
            <a:off x="2401240" y="1130240"/>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9ECC812-F2A9-46D4-9B78-6659C68ED4EE}"/>
              </a:ext>
            </a:extLst>
          </p:cNvPr>
          <p:cNvSpPr>
            <a:spLocks noGrp="1"/>
          </p:cNvSpPr>
          <p:nvPr>
            <p:ph type="title"/>
          </p:nvPr>
        </p:nvSpPr>
        <p:spPr>
          <a:xfrm>
            <a:off x="3412671" y="1932214"/>
            <a:ext cx="6966858" cy="3091544"/>
          </a:xfrm>
        </p:spPr>
        <p:txBody>
          <a:bodyPr/>
          <a:lstStyle>
            <a:lvl1pPr algn="ctr">
              <a:defRPr/>
            </a:lvl1pPr>
          </a:lstStyle>
          <a:p>
            <a:r>
              <a:rPr lang="en-US"/>
              <a:t>Click to edit Master title style</a:t>
            </a:r>
            <a:endParaRPr lang="en-US" dirty="0"/>
          </a:p>
        </p:txBody>
      </p:sp>
      <p:sp>
        <p:nvSpPr>
          <p:cNvPr id="7" name="Freeform: Shape 6">
            <a:extLst>
              <a:ext uri="{FF2B5EF4-FFF2-40B4-BE49-F238E27FC236}">
                <a16:creationId xmlns:a16="http://schemas.microsoft.com/office/drawing/2014/main" id="{B7A37F60-69E7-41AC-BC9A-9DBC3B577269}"/>
              </a:ext>
              <a:ext uri="{C183D7F6-B498-43B3-948B-1728B52AA6E4}">
                <adec:decorative xmlns:adec="http://schemas.microsoft.com/office/drawing/2017/decorative" val="1"/>
              </a:ext>
            </a:extLst>
          </p:cNvPr>
          <p:cNvSpPr/>
          <p:nvPr/>
        </p:nvSpPr>
        <p:spPr>
          <a:xfrm rot="492880">
            <a:off x="2455668" y="1103025"/>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1158283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D441F-9FBB-4F90-987A-39793DE0E7A0}"/>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3" name="Footer Placeholder 2">
            <a:extLst>
              <a:ext uri="{FF2B5EF4-FFF2-40B4-BE49-F238E27FC236}">
                <a16:creationId xmlns:a16="http://schemas.microsoft.com/office/drawing/2014/main" id="{53C92B1E-8D5D-45CA-9A8B-53E3B7FEC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89E71-49A9-4CE9-AD1D-780A876BC35A}"/>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326297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053A-B2EE-4E20-9723-6BB0BBD500FD}"/>
              </a:ext>
            </a:extLst>
          </p:cNvPr>
          <p:cNvSpPr>
            <a:spLocks noGrp="1"/>
          </p:cNvSpPr>
          <p:nvPr>
            <p:ph type="title"/>
          </p:nvPr>
        </p:nvSpPr>
        <p:spPr>
          <a:xfrm>
            <a:off x="839788" y="553272"/>
            <a:ext cx="3932237" cy="1732727"/>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7B065AB-0DF3-4C86-AB5F-EB65021FDB99}"/>
              </a:ext>
            </a:extLst>
          </p:cNvPr>
          <p:cNvSpPr>
            <a:spLocks noGrp="1"/>
          </p:cNvSpPr>
          <p:nvPr>
            <p:ph idx="1"/>
          </p:nvPr>
        </p:nvSpPr>
        <p:spPr>
          <a:xfrm>
            <a:off x="5415642" y="987425"/>
            <a:ext cx="593974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2D99FAE-8825-466D-9F1E-3B7BAED2C05B}"/>
              </a:ext>
            </a:extLst>
          </p:cNvPr>
          <p:cNvSpPr>
            <a:spLocks noGrp="1"/>
          </p:cNvSpPr>
          <p:nvPr>
            <p:ph type="body" sz="half" idx="2"/>
          </p:nvPr>
        </p:nvSpPr>
        <p:spPr>
          <a:xfrm>
            <a:off x="839788" y="2368550"/>
            <a:ext cx="3932237" cy="350043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A6375-677F-4A58-B98D-18F3DEF8E623}"/>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6" name="Footer Placeholder 5">
            <a:extLst>
              <a:ext uri="{FF2B5EF4-FFF2-40B4-BE49-F238E27FC236}">
                <a16:creationId xmlns:a16="http://schemas.microsoft.com/office/drawing/2014/main" id="{E6B40F2C-7AE7-481B-856A-B3E26AE8B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E7C48C-9BD9-41CB-915E-A905B8869B70}"/>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151643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B6DE4-025D-4D93-A5D0-FB45897207DA}"/>
              </a:ext>
            </a:extLst>
          </p:cNvPr>
          <p:cNvSpPr>
            <a:spLocks noGrp="1"/>
          </p:cNvSpPr>
          <p:nvPr>
            <p:ph type="title"/>
          </p:nvPr>
        </p:nvSpPr>
        <p:spPr>
          <a:xfrm>
            <a:off x="839788" y="615915"/>
            <a:ext cx="3932237" cy="16700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993EE21-471F-4B7B-B7AF-192243A12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146B769-8E40-42E6-8F62-C4347B0CE929}"/>
              </a:ext>
            </a:extLst>
          </p:cNvPr>
          <p:cNvSpPr>
            <a:spLocks noGrp="1"/>
          </p:cNvSpPr>
          <p:nvPr>
            <p:ph type="body" sz="half" idx="2"/>
          </p:nvPr>
        </p:nvSpPr>
        <p:spPr>
          <a:xfrm>
            <a:off x="839788" y="2365744"/>
            <a:ext cx="3932237" cy="35032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84DC6-1AA3-4779-8EDF-F4A877508EE3}"/>
              </a:ext>
            </a:extLst>
          </p:cNvPr>
          <p:cNvSpPr>
            <a:spLocks noGrp="1"/>
          </p:cNvSpPr>
          <p:nvPr>
            <p:ph type="dt" sz="half" idx="10"/>
          </p:nvPr>
        </p:nvSpPr>
        <p:spPr/>
        <p:txBody>
          <a:bodyPr/>
          <a:lstStyle/>
          <a:p>
            <a:fld id="{C1691109-F4F8-4597-962C-A4F4B7960636}" type="datetimeFigureOut">
              <a:rPr lang="en-US" smtClean="0"/>
              <a:t>7/31/2022</a:t>
            </a:fld>
            <a:endParaRPr lang="en-US"/>
          </a:p>
        </p:txBody>
      </p:sp>
      <p:sp>
        <p:nvSpPr>
          <p:cNvPr id="6" name="Footer Placeholder 5">
            <a:extLst>
              <a:ext uri="{FF2B5EF4-FFF2-40B4-BE49-F238E27FC236}">
                <a16:creationId xmlns:a16="http://schemas.microsoft.com/office/drawing/2014/main" id="{CD47F83E-FAF9-43E1-95CC-6F4EDD76B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D8C7B-B211-4BAF-9C05-09CF993B0DA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556352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FAAE2DA9-9BAF-4D46-BC97-20425C5321FD}"/>
              </a:ext>
            </a:extLst>
          </p:cNvPr>
          <p:cNvSpPr/>
          <p:nvPr/>
        </p:nvSpPr>
        <p:spPr>
          <a:xfrm>
            <a:off x="372926" y="367993"/>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68807" y="-29564"/>
                  <a:pt x="11499601" y="84193"/>
                </a:cubicBezTo>
                <a:lnTo>
                  <a:pt x="11496115" y="333210"/>
                </a:lnTo>
                <a:cubicBezTo>
                  <a:pt x="11496285" y="48943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0C489E99-8A12-4C4F-92F9-95B01D8147E3}"/>
              </a:ext>
            </a:extLst>
          </p:cNvPr>
          <p:cNvSpPr>
            <a:spLocks noGrp="1"/>
          </p:cNvSpPr>
          <p:nvPr>
            <p:ph type="title"/>
          </p:nvPr>
        </p:nvSpPr>
        <p:spPr>
          <a:xfrm>
            <a:off x="1020724" y="558209"/>
            <a:ext cx="10333075" cy="141413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011B211-A6C3-4384-AA0B-7A8561A53C1B}"/>
              </a:ext>
            </a:extLst>
          </p:cNvPr>
          <p:cNvSpPr>
            <a:spLocks noGrp="1"/>
          </p:cNvSpPr>
          <p:nvPr>
            <p:ph type="body" idx="1"/>
          </p:nvPr>
        </p:nvSpPr>
        <p:spPr>
          <a:xfrm>
            <a:off x="1020726" y="2089298"/>
            <a:ext cx="10333074" cy="38277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6007E98-5ED3-41C2-BC39-EA8FB826AB1E}"/>
              </a:ext>
            </a:extLst>
          </p:cNvPr>
          <p:cNvSpPr>
            <a:spLocks noGrp="1"/>
          </p:cNvSpPr>
          <p:nvPr>
            <p:ph type="dt" sz="half" idx="2"/>
          </p:nvPr>
        </p:nvSpPr>
        <p:spPr>
          <a:xfrm>
            <a:off x="467834" y="6356350"/>
            <a:ext cx="2604976" cy="365125"/>
          </a:xfrm>
          <a:prstGeom prst="rect">
            <a:avLst/>
          </a:prstGeom>
        </p:spPr>
        <p:txBody>
          <a:bodyPr vert="horz" lIns="91440" tIns="45720" rIns="91440" bIns="45720" rtlCol="0" anchor="ctr"/>
          <a:lstStyle>
            <a:lvl1pPr algn="l">
              <a:defRPr sz="1200" b="1">
                <a:solidFill>
                  <a:schemeClr val="tx1"/>
                </a:solidFill>
              </a:defRPr>
            </a:lvl1pPr>
          </a:lstStyle>
          <a:p>
            <a:fld id="{C1691109-F4F8-4597-962C-A4F4B7960636}" type="datetimeFigureOut">
              <a:rPr lang="en-US" smtClean="0"/>
              <a:t>7/31/2022</a:t>
            </a:fld>
            <a:endParaRPr lang="en-US"/>
          </a:p>
        </p:txBody>
      </p:sp>
      <p:sp>
        <p:nvSpPr>
          <p:cNvPr id="5" name="Footer Placeholder 4">
            <a:extLst>
              <a:ext uri="{FF2B5EF4-FFF2-40B4-BE49-F238E27FC236}">
                <a16:creationId xmlns:a16="http://schemas.microsoft.com/office/drawing/2014/main" id="{B7493049-EC55-4ABD-8F77-F5A84AE384F5}"/>
              </a:ext>
            </a:extLst>
          </p:cNvPr>
          <p:cNvSpPr>
            <a:spLocks noGrp="1"/>
          </p:cNvSpPr>
          <p:nvPr>
            <p:ph type="ftr" sz="quarter" idx="3"/>
          </p:nvPr>
        </p:nvSpPr>
        <p:spPr>
          <a:xfrm>
            <a:off x="7756153" y="6356350"/>
            <a:ext cx="3444109" cy="365125"/>
          </a:xfrm>
          <a:prstGeom prst="rect">
            <a:avLst/>
          </a:prstGeom>
        </p:spPr>
        <p:txBody>
          <a:bodyPr vert="horz" lIns="91440" tIns="45720" rIns="91440" bIns="45720" rtlCol="0" anchor="ctr"/>
          <a:lstStyle>
            <a:lvl1pPr algn="r">
              <a:defRPr sz="1200" b="1" cap="all"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821B6DF-CCDC-4ED0-A4B2-1512B668F4E3}"/>
              </a:ext>
            </a:extLst>
          </p:cNvPr>
          <p:cNvSpPr>
            <a:spLocks noGrp="1"/>
          </p:cNvSpPr>
          <p:nvPr>
            <p:ph type="sldNum" sz="quarter" idx="4"/>
          </p:nvPr>
        </p:nvSpPr>
        <p:spPr>
          <a:xfrm>
            <a:off x="11200263" y="6356350"/>
            <a:ext cx="523902" cy="365125"/>
          </a:xfrm>
          <a:prstGeom prst="rect">
            <a:avLst/>
          </a:prstGeom>
        </p:spPr>
        <p:txBody>
          <a:bodyPr vert="horz" lIns="91440" tIns="45720" rIns="91440" bIns="45720" rtlCol="0" anchor="ctr"/>
          <a:lstStyle>
            <a:lvl1pPr algn="r">
              <a:defRPr sz="1200" b="1">
                <a:solidFill>
                  <a:schemeClr val="tx1"/>
                </a:solidFill>
              </a:defRPr>
            </a:lvl1pPr>
          </a:lstStyle>
          <a:p>
            <a:fld id="{7C7FAD9F-AEE9-406E-B720-57D2B9DB2816}" type="slidenum">
              <a:rPr lang="en-US" smtClean="0"/>
              <a:t>‹#›</a:t>
            </a:fld>
            <a:endParaRPr lang="en-US"/>
          </a:p>
        </p:txBody>
      </p:sp>
      <p:sp>
        <p:nvSpPr>
          <p:cNvPr id="14" name="Freeform: Shape 13">
            <a:extLst>
              <a:ext uri="{FF2B5EF4-FFF2-40B4-BE49-F238E27FC236}">
                <a16:creationId xmlns:a16="http://schemas.microsoft.com/office/drawing/2014/main" id="{42D2C6CA-56BB-4A08-A1E2-342F83955EDB}"/>
              </a:ext>
            </a:extLst>
          </p:cNvPr>
          <p:cNvSpPr/>
          <p:nvPr/>
        </p:nvSpPr>
        <p:spPr>
          <a:xfrm>
            <a:off x="403284" y="389461"/>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5500 h 6255974"/>
              <a:gd name="connsiteX1" fmla="*/ 11263634 w 11499601"/>
              <a:gd name="connsiteY1" fmla="*/ 16394 h 6255974"/>
              <a:gd name="connsiteX2" fmla="*/ 11499601 w 11499601"/>
              <a:gd name="connsiteY2" fmla="*/ 64794 h 6255974"/>
              <a:gd name="connsiteX3" fmla="*/ 11496115 w 11499601"/>
              <a:gd name="connsiteY3" fmla="*/ 338710 h 6255974"/>
              <a:gd name="connsiteX4" fmla="*/ 11496626 w 11499601"/>
              <a:gd name="connsiteY4" fmla="*/ 807372 h 6255974"/>
              <a:gd name="connsiteX5" fmla="*/ 11482477 w 11499601"/>
              <a:gd name="connsiteY5" fmla="*/ 1840079 h 6255974"/>
              <a:gd name="connsiteX6" fmla="*/ 11478714 w 11499601"/>
              <a:gd name="connsiteY6" fmla="*/ 3525714 h 6255974"/>
              <a:gd name="connsiteX7" fmla="*/ 11419375 w 11499601"/>
              <a:gd name="connsiteY7" fmla="*/ 5987933 h 6255974"/>
              <a:gd name="connsiteX8" fmla="*/ 5959453 w 11499601"/>
              <a:gd name="connsiteY8" fmla="*/ 5978886 h 6255974"/>
              <a:gd name="connsiteX9" fmla="*/ 4858766 w 11499601"/>
              <a:gd name="connsiteY9" fmla="*/ 6005062 h 6255974"/>
              <a:gd name="connsiteX10" fmla="*/ 3239306 w 11499601"/>
              <a:gd name="connsiteY10" fmla="*/ 5978241 h 6255974"/>
              <a:gd name="connsiteX11" fmla="*/ 3217554 w 11499601"/>
              <a:gd name="connsiteY11" fmla="*/ 6011412 h 6255974"/>
              <a:gd name="connsiteX12" fmla="*/ 3219866 w 11499601"/>
              <a:gd name="connsiteY12" fmla="*/ 6255974 h 6255974"/>
              <a:gd name="connsiteX13" fmla="*/ 2870715 w 11499601"/>
              <a:gd name="connsiteY13" fmla="*/ 6061661 h 6255974"/>
              <a:gd name="connsiteX14" fmla="*/ 2785655 w 11499601"/>
              <a:gd name="connsiteY14" fmla="*/ 5978241 h 6255974"/>
              <a:gd name="connsiteX15" fmla="*/ 2301504 w 11499601"/>
              <a:gd name="connsiteY15" fmla="*/ 5973147 h 6255974"/>
              <a:gd name="connsiteX16" fmla="*/ 666073 w 11499601"/>
              <a:gd name="connsiteY16" fmla="*/ 5964071 h 6255974"/>
              <a:gd name="connsiteX17" fmla="*/ 94741 w 11499601"/>
              <a:gd name="connsiteY17" fmla="*/ 5962915 h 6255974"/>
              <a:gd name="connsiteX18" fmla="*/ 37859 w 11499601"/>
              <a:gd name="connsiteY18" fmla="*/ 5881560 h 6255974"/>
              <a:gd name="connsiteX19" fmla="*/ 28975 w 11499601"/>
              <a:gd name="connsiteY19" fmla="*/ 2612388 h 6255974"/>
              <a:gd name="connsiteX20" fmla="*/ 33539 w 11499601"/>
              <a:gd name="connsiteY20" fmla="*/ 65360 h 6255974"/>
              <a:gd name="connsiteX21" fmla="*/ 39830 w 11499601"/>
              <a:gd name="connsiteY21" fmla="*/ 47528 h 6255974"/>
              <a:gd name="connsiteX22" fmla="*/ 88659 w 11499601"/>
              <a:gd name="connsiteY22" fmla="*/ 42782 h 6255974"/>
              <a:gd name="connsiteX23" fmla="*/ 301554 w 11499601"/>
              <a:gd name="connsiteY23" fmla="*/ 42782 h 6255974"/>
              <a:gd name="connsiteX24" fmla="*/ 416464 w 11499601"/>
              <a:gd name="connsiteY24" fmla="*/ 36225 h 6255974"/>
              <a:gd name="connsiteX25" fmla="*/ 907723 w 11499601"/>
              <a:gd name="connsiteY25" fmla="*/ 29769 h 6255974"/>
              <a:gd name="connsiteX26" fmla="*/ 3989089 w 11499601"/>
              <a:gd name="connsiteY26" fmla="*/ 35153 h 6255974"/>
              <a:gd name="connsiteX27" fmla="*/ 9680053 w 11499601"/>
              <a:gd name="connsiteY27" fmla="*/ 5500 h 6255974"/>
              <a:gd name="connsiteX0" fmla="*/ 9680053 w 11499601"/>
              <a:gd name="connsiteY0" fmla="*/ 0 h 6250474"/>
              <a:gd name="connsiteX1" fmla="*/ 11263634 w 11499601"/>
              <a:gd name="connsiteY1" fmla="*/ 10894 h 6250474"/>
              <a:gd name="connsiteX2" fmla="*/ 11499601 w 11499601"/>
              <a:gd name="connsiteY2" fmla="*/ 5929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1172 w 11499601"/>
              <a:gd name="connsiteY3" fmla="*/ 31329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83635" y="5293"/>
                  <a:pt x="11499601" y="39374"/>
                </a:cubicBezTo>
                <a:lnTo>
                  <a:pt x="11491172" y="313290"/>
                </a:lnTo>
                <a:cubicBezTo>
                  <a:pt x="11491342" y="46951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7234036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17" r:id="rId6"/>
    <p:sldLayoutId id="2147483713" r:id="rId7"/>
    <p:sldLayoutId id="2147483714" r:id="rId8"/>
    <p:sldLayoutId id="2147483715" r:id="rId9"/>
    <p:sldLayoutId id="2147483716" r:id="rId10"/>
    <p:sldLayoutId id="214748371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100000"/>
        </a:lnSpc>
        <a:spcBef>
          <a:spcPct val="0"/>
        </a:spcBef>
        <a:buNone/>
        <a:defRPr sz="4800" b="1" kern="1200" spc="10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SzPct val="73000"/>
        <a:buFontTx/>
        <a:buNone/>
        <a:defRPr sz="3200" b="1" kern="1200" spc="50" baseline="0">
          <a:solidFill>
            <a:schemeClr val="tx1"/>
          </a:solidFill>
          <a:latin typeface="+mn-lt"/>
          <a:ea typeface="+mn-ea"/>
          <a:cs typeface="+mn-cs"/>
        </a:defRPr>
      </a:lvl1pPr>
      <a:lvl2pPr marL="228600" indent="-182880" algn="l" defTabSz="914400" rtl="0" eaLnBrk="1" latinLnBrk="0" hangingPunct="1">
        <a:lnSpc>
          <a:spcPct val="100000"/>
        </a:lnSpc>
        <a:spcBef>
          <a:spcPts val="500"/>
        </a:spcBef>
        <a:buSzPct val="70000"/>
        <a:buFont typeface="Arial" panose="020B0604020202020204" pitchFamily="34" charset="0"/>
        <a:buChar char="•"/>
        <a:defRPr sz="2800" b="1" kern="1200" spc="50" baseline="0">
          <a:solidFill>
            <a:schemeClr val="tx1"/>
          </a:solidFill>
          <a:latin typeface="+mn-lt"/>
          <a:ea typeface="+mn-ea"/>
          <a:cs typeface="+mn-cs"/>
        </a:defRPr>
      </a:lvl2pPr>
      <a:lvl3pPr marL="274320" indent="0" algn="l" defTabSz="914400" rtl="0" eaLnBrk="1" latinLnBrk="0" hangingPunct="1">
        <a:lnSpc>
          <a:spcPct val="100000"/>
        </a:lnSpc>
        <a:spcBef>
          <a:spcPts val="500"/>
        </a:spcBef>
        <a:buSzPct val="73000"/>
        <a:buFontTx/>
        <a:buNone/>
        <a:defRPr sz="2400" b="1" kern="1200" spc="50" baseline="0">
          <a:solidFill>
            <a:schemeClr val="tx1"/>
          </a:solidFill>
          <a:latin typeface="+mn-lt"/>
          <a:ea typeface="+mn-ea"/>
          <a:cs typeface="+mn-cs"/>
        </a:defRPr>
      </a:lvl3pPr>
      <a:lvl4pPr marL="548640" indent="-182880" algn="l" defTabSz="914400" rtl="0" eaLnBrk="1" latinLnBrk="0" hangingPunct="1">
        <a:lnSpc>
          <a:spcPct val="100000"/>
        </a:lnSpc>
        <a:spcBef>
          <a:spcPts val="500"/>
        </a:spcBef>
        <a:buSzPct val="73000"/>
        <a:buFont typeface="Arial" panose="020B0604020202020204" pitchFamily="34" charset="0"/>
        <a:buChar char="•"/>
        <a:defRPr sz="2000" b="1" kern="1200" spc="50" baseline="0">
          <a:solidFill>
            <a:schemeClr val="tx1"/>
          </a:solidFill>
          <a:latin typeface="+mn-lt"/>
          <a:ea typeface="+mn-ea"/>
          <a:cs typeface="+mn-cs"/>
        </a:defRPr>
      </a:lvl4pPr>
      <a:lvl5pPr marL="548640" indent="0" algn="l" defTabSz="914400" rtl="0" eaLnBrk="1" latinLnBrk="0" hangingPunct="1">
        <a:lnSpc>
          <a:spcPct val="100000"/>
        </a:lnSpc>
        <a:spcBef>
          <a:spcPts val="500"/>
        </a:spcBef>
        <a:buSzPct val="73000"/>
        <a:buFontTx/>
        <a:buNone/>
        <a:defRPr sz="20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143DB3-45AC-4E60-B4DC-35C98848B3D5}" type="datetimeFigureOut">
              <a:rPr lang="en-US" smtClean="0"/>
              <a:t>7/31/2022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964E07-BD7B-47E4-BFAB-9B701871163B}" type="slidenum">
              <a:rPr lang="en-US" smtClean="0"/>
              <a:t>‹#›</a:t>
            </a:fld>
            <a:endParaRPr lang="en-US"/>
          </a:p>
        </p:txBody>
      </p:sp>
    </p:spTree>
    <p:extLst>
      <p:ext uri="{BB962C8B-B14F-4D97-AF65-F5344CB8AC3E}">
        <p14:creationId xmlns:p14="http://schemas.microsoft.com/office/powerpoint/2010/main" val="26082283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9FA55D-DBF3-44BD-8BAA-FC35FD1CE7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CE3F43B-B080-1568-6B45-8DB17DA27D92}"/>
              </a:ext>
            </a:extLst>
          </p:cNvPr>
          <p:cNvPicPr>
            <a:picLocks noChangeAspect="1"/>
          </p:cNvPicPr>
          <p:nvPr/>
        </p:nvPicPr>
        <p:blipFill rotWithShape="1">
          <a:blip r:embed="rId3"/>
          <a:srcRect r="11334"/>
          <a:stretch/>
        </p:blipFill>
        <p:spPr>
          <a:xfrm>
            <a:off x="20" y="10"/>
            <a:ext cx="9143980" cy="6857990"/>
          </a:xfrm>
          <a:prstGeom prst="rect">
            <a:avLst/>
          </a:prstGeom>
        </p:spPr>
      </p:pic>
      <p:sp>
        <p:nvSpPr>
          <p:cNvPr id="11" name="Freeform: Shape 10">
            <a:extLst>
              <a:ext uri="{FF2B5EF4-FFF2-40B4-BE49-F238E27FC236}">
                <a16:creationId xmlns:a16="http://schemas.microsoft.com/office/drawing/2014/main" id="{81D34478-6122-494B-BC0B-DB0603948E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70915">
            <a:off x="5048736" y="357256"/>
            <a:ext cx="3695475" cy="3146160"/>
          </a:xfrm>
          <a:custGeom>
            <a:avLst/>
            <a:gdLst>
              <a:gd name="connsiteX0" fmla="*/ 931249 w 1207078"/>
              <a:gd name="connsiteY0" fmla="*/ 1013346 h 1013355"/>
              <a:gd name="connsiteX1" fmla="*/ 814282 w 1207078"/>
              <a:gd name="connsiteY1" fmla="*/ 829037 h 1013355"/>
              <a:gd name="connsiteX2" fmla="*/ 241924 w 1207078"/>
              <a:gd name="connsiteY2" fmla="*/ 819512 h 1013355"/>
              <a:gd name="connsiteX3" fmla="*/ 79999 w 1207078"/>
              <a:gd name="connsiteY3" fmla="*/ 258680 h 1013355"/>
              <a:gd name="connsiteX4" fmla="*/ 834855 w 1207078"/>
              <a:gd name="connsiteY4" fmla="*/ 11030 h 1013355"/>
              <a:gd name="connsiteX5" fmla="*/ 1206997 w 1207078"/>
              <a:gd name="connsiteY5" fmla="*/ 356597 h 1013355"/>
              <a:gd name="connsiteX6" fmla="*/ 997447 w 1207078"/>
              <a:gd name="connsiteY6" fmla="*/ 742074 h 1013355"/>
              <a:gd name="connsiteX7" fmla="*/ 931249 w 1207078"/>
              <a:gd name="connsiteY7" fmla="*/ 1013346 h 1013355"/>
              <a:gd name="connsiteX0" fmla="*/ 925805 w 1207077"/>
              <a:gd name="connsiteY0" fmla="*/ 966643 h 966643"/>
              <a:gd name="connsiteX1" fmla="*/ 814320 w 1207077"/>
              <a:gd name="connsiteY1" fmla="*/ 829046 h 966643"/>
              <a:gd name="connsiteX2" fmla="*/ 241962 w 1207077"/>
              <a:gd name="connsiteY2" fmla="*/ 819521 h 966643"/>
              <a:gd name="connsiteX3" fmla="*/ 80037 w 1207077"/>
              <a:gd name="connsiteY3" fmla="*/ 258689 h 966643"/>
              <a:gd name="connsiteX4" fmla="*/ 834893 w 1207077"/>
              <a:gd name="connsiteY4" fmla="*/ 11039 h 966643"/>
              <a:gd name="connsiteX5" fmla="*/ 1207035 w 1207077"/>
              <a:gd name="connsiteY5" fmla="*/ 356606 h 966643"/>
              <a:gd name="connsiteX6" fmla="*/ 997485 w 1207077"/>
              <a:gd name="connsiteY6" fmla="*/ 742083 h 966643"/>
              <a:gd name="connsiteX7" fmla="*/ 925805 w 1207077"/>
              <a:gd name="connsiteY7" fmla="*/ 966643 h 966643"/>
              <a:gd name="connsiteX0" fmla="*/ 880512 w 1161784"/>
              <a:gd name="connsiteY0" fmla="*/ 966643 h 966643"/>
              <a:gd name="connsiteX1" fmla="*/ 806031 w 1161784"/>
              <a:gd name="connsiteY1" fmla="*/ 816343 h 966643"/>
              <a:gd name="connsiteX2" fmla="*/ 196669 w 1161784"/>
              <a:gd name="connsiteY2" fmla="*/ 819521 h 966643"/>
              <a:gd name="connsiteX3" fmla="*/ 34744 w 1161784"/>
              <a:gd name="connsiteY3" fmla="*/ 258689 h 966643"/>
              <a:gd name="connsiteX4" fmla="*/ 789600 w 1161784"/>
              <a:gd name="connsiteY4" fmla="*/ 11039 h 966643"/>
              <a:gd name="connsiteX5" fmla="*/ 1161742 w 1161784"/>
              <a:gd name="connsiteY5" fmla="*/ 356606 h 966643"/>
              <a:gd name="connsiteX6" fmla="*/ 952192 w 1161784"/>
              <a:gd name="connsiteY6" fmla="*/ 742083 h 966643"/>
              <a:gd name="connsiteX7" fmla="*/ 880512 w 1161784"/>
              <a:gd name="connsiteY7" fmla="*/ 966643 h 966643"/>
              <a:gd name="connsiteX0" fmla="*/ 886398 w 1167670"/>
              <a:gd name="connsiteY0" fmla="*/ 967976 h 967976"/>
              <a:gd name="connsiteX1" fmla="*/ 811917 w 1167670"/>
              <a:gd name="connsiteY1" fmla="*/ 817676 h 967976"/>
              <a:gd name="connsiteX2" fmla="*/ 176796 w 1167670"/>
              <a:gd name="connsiteY2" fmla="*/ 841907 h 967976"/>
              <a:gd name="connsiteX3" fmla="*/ 40630 w 1167670"/>
              <a:gd name="connsiteY3" fmla="*/ 260022 h 967976"/>
              <a:gd name="connsiteX4" fmla="*/ 795486 w 1167670"/>
              <a:gd name="connsiteY4" fmla="*/ 12372 h 967976"/>
              <a:gd name="connsiteX5" fmla="*/ 1167628 w 1167670"/>
              <a:gd name="connsiteY5" fmla="*/ 357939 h 967976"/>
              <a:gd name="connsiteX6" fmla="*/ 958078 w 1167670"/>
              <a:gd name="connsiteY6" fmla="*/ 743416 h 967976"/>
              <a:gd name="connsiteX7" fmla="*/ 886398 w 1167670"/>
              <a:gd name="connsiteY7" fmla="*/ 967976 h 967976"/>
              <a:gd name="connsiteX0" fmla="*/ 896528 w 1177800"/>
              <a:gd name="connsiteY0" fmla="*/ 968050 h 968050"/>
              <a:gd name="connsiteX1" fmla="*/ 822047 w 1177800"/>
              <a:gd name="connsiteY1" fmla="*/ 817750 h 968050"/>
              <a:gd name="connsiteX2" fmla="*/ 151996 w 1177800"/>
              <a:gd name="connsiteY2" fmla="*/ 850484 h 968050"/>
              <a:gd name="connsiteX3" fmla="*/ 50760 w 1177800"/>
              <a:gd name="connsiteY3" fmla="*/ 260096 h 968050"/>
              <a:gd name="connsiteX4" fmla="*/ 805616 w 1177800"/>
              <a:gd name="connsiteY4" fmla="*/ 12446 h 968050"/>
              <a:gd name="connsiteX5" fmla="*/ 1177758 w 1177800"/>
              <a:gd name="connsiteY5" fmla="*/ 358013 h 968050"/>
              <a:gd name="connsiteX6" fmla="*/ 968208 w 1177800"/>
              <a:gd name="connsiteY6" fmla="*/ 743490 h 968050"/>
              <a:gd name="connsiteX7" fmla="*/ 896528 w 1177800"/>
              <a:gd name="connsiteY7" fmla="*/ 968050 h 968050"/>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8208 w 1177800"/>
              <a:gd name="connsiteY6" fmla="*/ 743490 h 954284"/>
              <a:gd name="connsiteX7" fmla="*/ 892346 w 1177800"/>
              <a:gd name="connsiteY7" fmla="*/ 954284 h 954284"/>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9087 w 1177800"/>
              <a:gd name="connsiteY6" fmla="*/ 772843 h 954284"/>
              <a:gd name="connsiteX7" fmla="*/ 892346 w 1177800"/>
              <a:gd name="connsiteY7" fmla="*/ 954284 h 954284"/>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9087 w 1177800"/>
              <a:gd name="connsiteY6" fmla="*/ 772843 h 954284"/>
              <a:gd name="connsiteX7" fmla="*/ 892346 w 1177800"/>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9251 w 1177964"/>
              <a:gd name="connsiteY6" fmla="*/ 772843 h 954284"/>
              <a:gd name="connsiteX7" fmla="*/ 892510 w 1177964"/>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9251 w 1177964"/>
              <a:gd name="connsiteY6" fmla="*/ 772843 h 954284"/>
              <a:gd name="connsiteX7" fmla="*/ 892510 w 1177964"/>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7539 w 1177964"/>
              <a:gd name="connsiteY6" fmla="*/ 778355 h 954284"/>
              <a:gd name="connsiteX7" fmla="*/ 892510 w 1177964"/>
              <a:gd name="connsiteY7" fmla="*/ 954284 h 954284"/>
              <a:gd name="connsiteX0" fmla="*/ 892912 w 1178366"/>
              <a:gd name="connsiteY0" fmla="*/ 954284 h 954284"/>
              <a:gd name="connsiteX1" fmla="*/ 838317 w 1178366"/>
              <a:gd name="connsiteY1" fmla="*/ 829975 h 954284"/>
              <a:gd name="connsiteX2" fmla="*/ 152562 w 1178366"/>
              <a:gd name="connsiteY2" fmla="*/ 850484 h 954284"/>
              <a:gd name="connsiteX3" fmla="*/ 51326 w 1178366"/>
              <a:gd name="connsiteY3" fmla="*/ 260096 h 954284"/>
              <a:gd name="connsiteX4" fmla="*/ 806182 w 1178366"/>
              <a:gd name="connsiteY4" fmla="*/ 12446 h 954284"/>
              <a:gd name="connsiteX5" fmla="*/ 1178324 w 1178366"/>
              <a:gd name="connsiteY5" fmla="*/ 358013 h 954284"/>
              <a:gd name="connsiteX6" fmla="*/ 967941 w 1178366"/>
              <a:gd name="connsiteY6" fmla="*/ 778355 h 954284"/>
              <a:gd name="connsiteX7" fmla="*/ 892912 w 1178366"/>
              <a:gd name="connsiteY7" fmla="*/ 954284 h 954284"/>
              <a:gd name="connsiteX0" fmla="*/ 894402 w 1179860"/>
              <a:gd name="connsiteY0" fmla="*/ 958956 h 958956"/>
              <a:gd name="connsiteX1" fmla="*/ 839807 w 1179860"/>
              <a:gd name="connsiteY1" fmla="*/ 834647 h 958956"/>
              <a:gd name="connsiteX2" fmla="*/ 154052 w 1179860"/>
              <a:gd name="connsiteY2" fmla="*/ 855156 h 958956"/>
              <a:gd name="connsiteX3" fmla="*/ 52816 w 1179860"/>
              <a:gd name="connsiteY3" fmla="*/ 264768 h 958956"/>
              <a:gd name="connsiteX4" fmla="*/ 827792 w 1179860"/>
              <a:gd name="connsiteY4" fmla="*/ 12221 h 958956"/>
              <a:gd name="connsiteX5" fmla="*/ 1179814 w 1179860"/>
              <a:gd name="connsiteY5" fmla="*/ 362685 h 958956"/>
              <a:gd name="connsiteX6" fmla="*/ 969431 w 1179860"/>
              <a:gd name="connsiteY6" fmla="*/ 783027 h 958956"/>
              <a:gd name="connsiteX7" fmla="*/ 894402 w 1179860"/>
              <a:gd name="connsiteY7" fmla="*/ 958956 h 958956"/>
              <a:gd name="connsiteX0" fmla="*/ 896504 w 1181970"/>
              <a:gd name="connsiteY0" fmla="*/ 961175 h 961175"/>
              <a:gd name="connsiteX1" fmla="*/ 841909 w 1181970"/>
              <a:gd name="connsiteY1" fmla="*/ 836866 h 961175"/>
              <a:gd name="connsiteX2" fmla="*/ 156154 w 1181970"/>
              <a:gd name="connsiteY2" fmla="*/ 857375 h 961175"/>
              <a:gd name="connsiteX3" fmla="*/ 54918 w 1181970"/>
              <a:gd name="connsiteY3" fmla="*/ 266987 h 961175"/>
              <a:gd name="connsiteX4" fmla="*/ 858275 w 1181970"/>
              <a:gd name="connsiteY4" fmla="*/ 12117 h 961175"/>
              <a:gd name="connsiteX5" fmla="*/ 1181916 w 1181970"/>
              <a:gd name="connsiteY5" fmla="*/ 364904 h 961175"/>
              <a:gd name="connsiteX6" fmla="*/ 971533 w 1181970"/>
              <a:gd name="connsiteY6" fmla="*/ 785246 h 961175"/>
              <a:gd name="connsiteX7" fmla="*/ 896504 w 1181970"/>
              <a:gd name="connsiteY7" fmla="*/ 961175 h 961175"/>
              <a:gd name="connsiteX0" fmla="*/ 897768 w 1183239"/>
              <a:gd name="connsiteY0" fmla="*/ 938948 h 938948"/>
              <a:gd name="connsiteX1" fmla="*/ 843173 w 1183239"/>
              <a:gd name="connsiteY1" fmla="*/ 814639 h 938948"/>
              <a:gd name="connsiteX2" fmla="*/ 157418 w 1183239"/>
              <a:gd name="connsiteY2" fmla="*/ 835148 h 938948"/>
              <a:gd name="connsiteX3" fmla="*/ 56182 w 1183239"/>
              <a:gd name="connsiteY3" fmla="*/ 244760 h 938948"/>
              <a:gd name="connsiteX4" fmla="*/ 876607 w 1183239"/>
              <a:gd name="connsiteY4" fmla="*/ 13246 h 938948"/>
              <a:gd name="connsiteX5" fmla="*/ 1183180 w 1183239"/>
              <a:gd name="connsiteY5" fmla="*/ 342677 h 938948"/>
              <a:gd name="connsiteX6" fmla="*/ 972797 w 1183239"/>
              <a:gd name="connsiteY6" fmla="*/ 763019 h 938948"/>
              <a:gd name="connsiteX7" fmla="*/ 897768 w 1183239"/>
              <a:gd name="connsiteY7" fmla="*/ 938948 h 938948"/>
              <a:gd name="connsiteX0" fmla="*/ 899237 w 1184717"/>
              <a:gd name="connsiteY0" fmla="*/ 958806 h 958806"/>
              <a:gd name="connsiteX1" fmla="*/ 844642 w 1184717"/>
              <a:gd name="connsiteY1" fmla="*/ 834497 h 958806"/>
              <a:gd name="connsiteX2" fmla="*/ 158887 w 1184717"/>
              <a:gd name="connsiteY2" fmla="*/ 855006 h 958806"/>
              <a:gd name="connsiteX3" fmla="*/ 57651 w 1184717"/>
              <a:gd name="connsiteY3" fmla="*/ 264618 h 958806"/>
              <a:gd name="connsiteX4" fmla="*/ 897913 w 1184717"/>
              <a:gd name="connsiteY4" fmla="*/ 12228 h 958806"/>
              <a:gd name="connsiteX5" fmla="*/ 1184649 w 1184717"/>
              <a:gd name="connsiteY5" fmla="*/ 362535 h 958806"/>
              <a:gd name="connsiteX6" fmla="*/ 974266 w 1184717"/>
              <a:gd name="connsiteY6" fmla="*/ 782877 h 958806"/>
              <a:gd name="connsiteX7" fmla="*/ 899237 w 1184717"/>
              <a:gd name="connsiteY7" fmla="*/ 958806 h 958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4717" h="958806">
                <a:moveTo>
                  <a:pt x="899237" y="958806"/>
                </a:moveTo>
                <a:cubicBezTo>
                  <a:pt x="894405" y="944889"/>
                  <a:pt x="911997" y="873046"/>
                  <a:pt x="844642" y="834497"/>
                </a:cubicBezTo>
                <a:cubicBezTo>
                  <a:pt x="772061" y="864692"/>
                  <a:pt x="290052" y="949986"/>
                  <a:pt x="158887" y="855006"/>
                </a:cubicBezTo>
                <a:cubicBezTo>
                  <a:pt x="27722" y="760026"/>
                  <a:pt x="-65520" y="405081"/>
                  <a:pt x="57651" y="264618"/>
                </a:cubicBezTo>
                <a:cubicBezTo>
                  <a:pt x="180822" y="124155"/>
                  <a:pt x="458430" y="-47589"/>
                  <a:pt x="897913" y="12228"/>
                </a:cubicBezTo>
                <a:cubicBezTo>
                  <a:pt x="1046789" y="37089"/>
                  <a:pt x="1188269" y="121743"/>
                  <a:pt x="1184649" y="362535"/>
                </a:cubicBezTo>
                <a:cubicBezTo>
                  <a:pt x="1181030" y="603327"/>
                  <a:pt x="1069516" y="742967"/>
                  <a:pt x="974266" y="782877"/>
                </a:cubicBezTo>
                <a:cubicBezTo>
                  <a:pt x="970075" y="839741"/>
                  <a:pt x="899237" y="958806"/>
                  <a:pt x="899237" y="958806"/>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2D12674D-48C0-8614-E6A4-9980D5CDCCF2}"/>
              </a:ext>
            </a:extLst>
          </p:cNvPr>
          <p:cNvSpPr>
            <a:spLocks noGrp="1"/>
          </p:cNvSpPr>
          <p:nvPr>
            <p:ph type="ctrTitle"/>
          </p:nvPr>
        </p:nvSpPr>
        <p:spPr>
          <a:xfrm>
            <a:off x="5229578" y="552929"/>
            <a:ext cx="3426373" cy="2743201"/>
          </a:xfrm>
        </p:spPr>
        <p:txBody>
          <a:bodyPr anchor="ctr">
            <a:normAutofit/>
          </a:bodyPr>
          <a:lstStyle/>
          <a:p>
            <a:pPr>
              <a:lnSpc>
                <a:spcPct val="90000"/>
              </a:lnSpc>
            </a:pPr>
            <a:r>
              <a:rPr lang="en-US" sz="5400" dirty="0"/>
              <a:t>Who’s that knocking at  the door?</a:t>
            </a:r>
          </a:p>
        </p:txBody>
      </p:sp>
      <p:sp>
        <p:nvSpPr>
          <p:cNvPr id="3" name="Subtitle 2">
            <a:extLst>
              <a:ext uri="{FF2B5EF4-FFF2-40B4-BE49-F238E27FC236}">
                <a16:creationId xmlns:a16="http://schemas.microsoft.com/office/drawing/2014/main" id="{2A520B11-1C74-59E4-81B3-D5EF43A7956A}"/>
              </a:ext>
            </a:extLst>
          </p:cNvPr>
          <p:cNvSpPr>
            <a:spLocks noGrp="1"/>
          </p:cNvSpPr>
          <p:nvPr>
            <p:ph type="subTitle" idx="1"/>
          </p:nvPr>
        </p:nvSpPr>
        <p:spPr>
          <a:xfrm>
            <a:off x="6549867" y="6163640"/>
            <a:ext cx="2724583" cy="589934"/>
          </a:xfrm>
        </p:spPr>
        <p:txBody>
          <a:bodyPr>
            <a:normAutofit/>
          </a:bodyPr>
          <a:lstStyle/>
          <a:p>
            <a:pPr algn="ctr"/>
            <a:r>
              <a:rPr lang="en-US" dirty="0"/>
              <a:t>Acts 12:12-16</a:t>
            </a:r>
          </a:p>
        </p:txBody>
      </p:sp>
      <p:sp>
        <p:nvSpPr>
          <p:cNvPr id="13" name="Freeform: Shape 12">
            <a:extLst>
              <a:ext uri="{FF2B5EF4-FFF2-40B4-BE49-F238E27FC236}">
                <a16:creationId xmlns:a16="http://schemas.microsoft.com/office/drawing/2014/main" id="{C87AACE3-D796-459A-88F7-2091CC177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70915">
            <a:off x="5095027" y="351450"/>
            <a:ext cx="3695476" cy="3146160"/>
          </a:xfrm>
          <a:custGeom>
            <a:avLst/>
            <a:gdLst>
              <a:gd name="connsiteX0" fmla="*/ 931249 w 1207078"/>
              <a:gd name="connsiteY0" fmla="*/ 1013346 h 1013355"/>
              <a:gd name="connsiteX1" fmla="*/ 814282 w 1207078"/>
              <a:gd name="connsiteY1" fmla="*/ 829037 h 1013355"/>
              <a:gd name="connsiteX2" fmla="*/ 241924 w 1207078"/>
              <a:gd name="connsiteY2" fmla="*/ 819512 h 1013355"/>
              <a:gd name="connsiteX3" fmla="*/ 79999 w 1207078"/>
              <a:gd name="connsiteY3" fmla="*/ 258680 h 1013355"/>
              <a:gd name="connsiteX4" fmla="*/ 834855 w 1207078"/>
              <a:gd name="connsiteY4" fmla="*/ 11030 h 1013355"/>
              <a:gd name="connsiteX5" fmla="*/ 1206997 w 1207078"/>
              <a:gd name="connsiteY5" fmla="*/ 356597 h 1013355"/>
              <a:gd name="connsiteX6" fmla="*/ 997447 w 1207078"/>
              <a:gd name="connsiteY6" fmla="*/ 742074 h 1013355"/>
              <a:gd name="connsiteX7" fmla="*/ 931249 w 1207078"/>
              <a:gd name="connsiteY7" fmla="*/ 1013346 h 1013355"/>
              <a:gd name="connsiteX0" fmla="*/ 925805 w 1207077"/>
              <a:gd name="connsiteY0" fmla="*/ 966643 h 966643"/>
              <a:gd name="connsiteX1" fmla="*/ 814320 w 1207077"/>
              <a:gd name="connsiteY1" fmla="*/ 829046 h 966643"/>
              <a:gd name="connsiteX2" fmla="*/ 241962 w 1207077"/>
              <a:gd name="connsiteY2" fmla="*/ 819521 h 966643"/>
              <a:gd name="connsiteX3" fmla="*/ 80037 w 1207077"/>
              <a:gd name="connsiteY3" fmla="*/ 258689 h 966643"/>
              <a:gd name="connsiteX4" fmla="*/ 834893 w 1207077"/>
              <a:gd name="connsiteY4" fmla="*/ 11039 h 966643"/>
              <a:gd name="connsiteX5" fmla="*/ 1207035 w 1207077"/>
              <a:gd name="connsiteY5" fmla="*/ 356606 h 966643"/>
              <a:gd name="connsiteX6" fmla="*/ 997485 w 1207077"/>
              <a:gd name="connsiteY6" fmla="*/ 742083 h 966643"/>
              <a:gd name="connsiteX7" fmla="*/ 925805 w 1207077"/>
              <a:gd name="connsiteY7" fmla="*/ 966643 h 966643"/>
              <a:gd name="connsiteX0" fmla="*/ 880512 w 1161784"/>
              <a:gd name="connsiteY0" fmla="*/ 966643 h 966643"/>
              <a:gd name="connsiteX1" fmla="*/ 806031 w 1161784"/>
              <a:gd name="connsiteY1" fmla="*/ 816343 h 966643"/>
              <a:gd name="connsiteX2" fmla="*/ 196669 w 1161784"/>
              <a:gd name="connsiteY2" fmla="*/ 819521 h 966643"/>
              <a:gd name="connsiteX3" fmla="*/ 34744 w 1161784"/>
              <a:gd name="connsiteY3" fmla="*/ 258689 h 966643"/>
              <a:gd name="connsiteX4" fmla="*/ 789600 w 1161784"/>
              <a:gd name="connsiteY4" fmla="*/ 11039 h 966643"/>
              <a:gd name="connsiteX5" fmla="*/ 1161742 w 1161784"/>
              <a:gd name="connsiteY5" fmla="*/ 356606 h 966643"/>
              <a:gd name="connsiteX6" fmla="*/ 952192 w 1161784"/>
              <a:gd name="connsiteY6" fmla="*/ 742083 h 966643"/>
              <a:gd name="connsiteX7" fmla="*/ 880512 w 1161784"/>
              <a:gd name="connsiteY7" fmla="*/ 966643 h 966643"/>
              <a:gd name="connsiteX0" fmla="*/ 886398 w 1167670"/>
              <a:gd name="connsiteY0" fmla="*/ 967976 h 967976"/>
              <a:gd name="connsiteX1" fmla="*/ 811917 w 1167670"/>
              <a:gd name="connsiteY1" fmla="*/ 817676 h 967976"/>
              <a:gd name="connsiteX2" fmla="*/ 176796 w 1167670"/>
              <a:gd name="connsiteY2" fmla="*/ 841907 h 967976"/>
              <a:gd name="connsiteX3" fmla="*/ 40630 w 1167670"/>
              <a:gd name="connsiteY3" fmla="*/ 260022 h 967976"/>
              <a:gd name="connsiteX4" fmla="*/ 795486 w 1167670"/>
              <a:gd name="connsiteY4" fmla="*/ 12372 h 967976"/>
              <a:gd name="connsiteX5" fmla="*/ 1167628 w 1167670"/>
              <a:gd name="connsiteY5" fmla="*/ 357939 h 967976"/>
              <a:gd name="connsiteX6" fmla="*/ 958078 w 1167670"/>
              <a:gd name="connsiteY6" fmla="*/ 743416 h 967976"/>
              <a:gd name="connsiteX7" fmla="*/ 886398 w 1167670"/>
              <a:gd name="connsiteY7" fmla="*/ 967976 h 967976"/>
              <a:gd name="connsiteX0" fmla="*/ 896528 w 1177800"/>
              <a:gd name="connsiteY0" fmla="*/ 968050 h 968050"/>
              <a:gd name="connsiteX1" fmla="*/ 822047 w 1177800"/>
              <a:gd name="connsiteY1" fmla="*/ 817750 h 968050"/>
              <a:gd name="connsiteX2" fmla="*/ 151996 w 1177800"/>
              <a:gd name="connsiteY2" fmla="*/ 850484 h 968050"/>
              <a:gd name="connsiteX3" fmla="*/ 50760 w 1177800"/>
              <a:gd name="connsiteY3" fmla="*/ 260096 h 968050"/>
              <a:gd name="connsiteX4" fmla="*/ 805616 w 1177800"/>
              <a:gd name="connsiteY4" fmla="*/ 12446 h 968050"/>
              <a:gd name="connsiteX5" fmla="*/ 1177758 w 1177800"/>
              <a:gd name="connsiteY5" fmla="*/ 358013 h 968050"/>
              <a:gd name="connsiteX6" fmla="*/ 968208 w 1177800"/>
              <a:gd name="connsiteY6" fmla="*/ 743490 h 968050"/>
              <a:gd name="connsiteX7" fmla="*/ 896528 w 1177800"/>
              <a:gd name="connsiteY7" fmla="*/ 968050 h 968050"/>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8208 w 1177800"/>
              <a:gd name="connsiteY6" fmla="*/ 743490 h 954284"/>
              <a:gd name="connsiteX7" fmla="*/ 892346 w 1177800"/>
              <a:gd name="connsiteY7" fmla="*/ 954284 h 954284"/>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9087 w 1177800"/>
              <a:gd name="connsiteY6" fmla="*/ 772843 h 954284"/>
              <a:gd name="connsiteX7" fmla="*/ 892346 w 1177800"/>
              <a:gd name="connsiteY7" fmla="*/ 954284 h 954284"/>
              <a:gd name="connsiteX0" fmla="*/ 892346 w 1177800"/>
              <a:gd name="connsiteY0" fmla="*/ 954284 h 954284"/>
              <a:gd name="connsiteX1" fmla="*/ 822047 w 1177800"/>
              <a:gd name="connsiteY1" fmla="*/ 817750 h 954284"/>
              <a:gd name="connsiteX2" fmla="*/ 151996 w 1177800"/>
              <a:gd name="connsiteY2" fmla="*/ 850484 h 954284"/>
              <a:gd name="connsiteX3" fmla="*/ 50760 w 1177800"/>
              <a:gd name="connsiteY3" fmla="*/ 260096 h 954284"/>
              <a:gd name="connsiteX4" fmla="*/ 805616 w 1177800"/>
              <a:gd name="connsiteY4" fmla="*/ 12446 h 954284"/>
              <a:gd name="connsiteX5" fmla="*/ 1177758 w 1177800"/>
              <a:gd name="connsiteY5" fmla="*/ 358013 h 954284"/>
              <a:gd name="connsiteX6" fmla="*/ 969087 w 1177800"/>
              <a:gd name="connsiteY6" fmla="*/ 772843 h 954284"/>
              <a:gd name="connsiteX7" fmla="*/ 892346 w 1177800"/>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9251 w 1177964"/>
              <a:gd name="connsiteY6" fmla="*/ 772843 h 954284"/>
              <a:gd name="connsiteX7" fmla="*/ 892510 w 1177964"/>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9251 w 1177964"/>
              <a:gd name="connsiteY6" fmla="*/ 772843 h 954284"/>
              <a:gd name="connsiteX7" fmla="*/ 892510 w 1177964"/>
              <a:gd name="connsiteY7" fmla="*/ 954284 h 954284"/>
              <a:gd name="connsiteX0" fmla="*/ 892510 w 1177964"/>
              <a:gd name="connsiteY0" fmla="*/ 954284 h 954284"/>
              <a:gd name="connsiteX1" fmla="*/ 826798 w 1177964"/>
              <a:gd name="connsiteY1" fmla="*/ 816633 h 954284"/>
              <a:gd name="connsiteX2" fmla="*/ 152160 w 1177964"/>
              <a:gd name="connsiteY2" fmla="*/ 850484 h 954284"/>
              <a:gd name="connsiteX3" fmla="*/ 50924 w 1177964"/>
              <a:gd name="connsiteY3" fmla="*/ 260096 h 954284"/>
              <a:gd name="connsiteX4" fmla="*/ 805780 w 1177964"/>
              <a:gd name="connsiteY4" fmla="*/ 12446 h 954284"/>
              <a:gd name="connsiteX5" fmla="*/ 1177922 w 1177964"/>
              <a:gd name="connsiteY5" fmla="*/ 358013 h 954284"/>
              <a:gd name="connsiteX6" fmla="*/ 967539 w 1177964"/>
              <a:gd name="connsiteY6" fmla="*/ 778355 h 954284"/>
              <a:gd name="connsiteX7" fmla="*/ 892510 w 1177964"/>
              <a:gd name="connsiteY7" fmla="*/ 954284 h 954284"/>
              <a:gd name="connsiteX0" fmla="*/ 892912 w 1178366"/>
              <a:gd name="connsiteY0" fmla="*/ 954284 h 954284"/>
              <a:gd name="connsiteX1" fmla="*/ 838317 w 1178366"/>
              <a:gd name="connsiteY1" fmla="*/ 829975 h 954284"/>
              <a:gd name="connsiteX2" fmla="*/ 152562 w 1178366"/>
              <a:gd name="connsiteY2" fmla="*/ 850484 h 954284"/>
              <a:gd name="connsiteX3" fmla="*/ 51326 w 1178366"/>
              <a:gd name="connsiteY3" fmla="*/ 260096 h 954284"/>
              <a:gd name="connsiteX4" fmla="*/ 806182 w 1178366"/>
              <a:gd name="connsiteY4" fmla="*/ 12446 h 954284"/>
              <a:gd name="connsiteX5" fmla="*/ 1178324 w 1178366"/>
              <a:gd name="connsiteY5" fmla="*/ 358013 h 954284"/>
              <a:gd name="connsiteX6" fmla="*/ 967941 w 1178366"/>
              <a:gd name="connsiteY6" fmla="*/ 778355 h 954284"/>
              <a:gd name="connsiteX7" fmla="*/ 892912 w 1178366"/>
              <a:gd name="connsiteY7" fmla="*/ 954284 h 954284"/>
              <a:gd name="connsiteX0" fmla="*/ 894402 w 1179860"/>
              <a:gd name="connsiteY0" fmla="*/ 958956 h 958956"/>
              <a:gd name="connsiteX1" fmla="*/ 839807 w 1179860"/>
              <a:gd name="connsiteY1" fmla="*/ 834647 h 958956"/>
              <a:gd name="connsiteX2" fmla="*/ 154052 w 1179860"/>
              <a:gd name="connsiteY2" fmla="*/ 855156 h 958956"/>
              <a:gd name="connsiteX3" fmla="*/ 52816 w 1179860"/>
              <a:gd name="connsiteY3" fmla="*/ 264768 h 958956"/>
              <a:gd name="connsiteX4" fmla="*/ 827792 w 1179860"/>
              <a:gd name="connsiteY4" fmla="*/ 12221 h 958956"/>
              <a:gd name="connsiteX5" fmla="*/ 1179814 w 1179860"/>
              <a:gd name="connsiteY5" fmla="*/ 362685 h 958956"/>
              <a:gd name="connsiteX6" fmla="*/ 969431 w 1179860"/>
              <a:gd name="connsiteY6" fmla="*/ 783027 h 958956"/>
              <a:gd name="connsiteX7" fmla="*/ 894402 w 1179860"/>
              <a:gd name="connsiteY7" fmla="*/ 958956 h 958956"/>
              <a:gd name="connsiteX0" fmla="*/ 896504 w 1181970"/>
              <a:gd name="connsiteY0" fmla="*/ 961175 h 961175"/>
              <a:gd name="connsiteX1" fmla="*/ 841909 w 1181970"/>
              <a:gd name="connsiteY1" fmla="*/ 836866 h 961175"/>
              <a:gd name="connsiteX2" fmla="*/ 156154 w 1181970"/>
              <a:gd name="connsiteY2" fmla="*/ 857375 h 961175"/>
              <a:gd name="connsiteX3" fmla="*/ 54918 w 1181970"/>
              <a:gd name="connsiteY3" fmla="*/ 266987 h 961175"/>
              <a:gd name="connsiteX4" fmla="*/ 858275 w 1181970"/>
              <a:gd name="connsiteY4" fmla="*/ 12117 h 961175"/>
              <a:gd name="connsiteX5" fmla="*/ 1181916 w 1181970"/>
              <a:gd name="connsiteY5" fmla="*/ 364904 h 961175"/>
              <a:gd name="connsiteX6" fmla="*/ 971533 w 1181970"/>
              <a:gd name="connsiteY6" fmla="*/ 785246 h 961175"/>
              <a:gd name="connsiteX7" fmla="*/ 896504 w 1181970"/>
              <a:gd name="connsiteY7" fmla="*/ 961175 h 961175"/>
              <a:gd name="connsiteX0" fmla="*/ 897768 w 1183239"/>
              <a:gd name="connsiteY0" fmla="*/ 938948 h 938948"/>
              <a:gd name="connsiteX1" fmla="*/ 843173 w 1183239"/>
              <a:gd name="connsiteY1" fmla="*/ 814639 h 938948"/>
              <a:gd name="connsiteX2" fmla="*/ 157418 w 1183239"/>
              <a:gd name="connsiteY2" fmla="*/ 835148 h 938948"/>
              <a:gd name="connsiteX3" fmla="*/ 56182 w 1183239"/>
              <a:gd name="connsiteY3" fmla="*/ 244760 h 938948"/>
              <a:gd name="connsiteX4" fmla="*/ 876607 w 1183239"/>
              <a:gd name="connsiteY4" fmla="*/ 13246 h 938948"/>
              <a:gd name="connsiteX5" fmla="*/ 1183180 w 1183239"/>
              <a:gd name="connsiteY5" fmla="*/ 342677 h 938948"/>
              <a:gd name="connsiteX6" fmla="*/ 972797 w 1183239"/>
              <a:gd name="connsiteY6" fmla="*/ 763019 h 938948"/>
              <a:gd name="connsiteX7" fmla="*/ 897768 w 1183239"/>
              <a:gd name="connsiteY7" fmla="*/ 938948 h 938948"/>
              <a:gd name="connsiteX0" fmla="*/ 899237 w 1184717"/>
              <a:gd name="connsiteY0" fmla="*/ 958806 h 958806"/>
              <a:gd name="connsiteX1" fmla="*/ 844642 w 1184717"/>
              <a:gd name="connsiteY1" fmla="*/ 834497 h 958806"/>
              <a:gd name="connsiteX2" fmla="*/ 158887 w 1184717"/>
              <a:gd name="connsiteY2" fmla="*/ 855006 h 958806"/>
              <a:gd name="connsiteX3" fmla="*/ 57651 w 1184717"/>
              <a:gd name="connsiteY3" fmla="*/ 264618 h 958806"/>
              <a:gd name="connsiteX4" fmla="*/ 897913 w 1184717"/>
              <a:gd name="connsiteY4" fmla="*/ 12228 h 958806"/>
              <a:gd name="connsiteX5" fmla="*/ 1184649 w 1184717"/>
              <a:gd name="connsiteY5" fmla="*/ 362535 h 958806"/>
              <a:gd name="connsiteX6" fmla="*/ 974266 w 1184717"/>
              <a:gd name="connsiteY6" fmla="*/ 782877 h 958806"/>
              <a:gd name="connsiteX7" fmla="*/ 899237 w 1184717"/>
              <a:gd name="connsiteY7" fmla="*/ 958806 h 958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4717" h="958806">
                <a:moveTo>
                  <a:pt x="899237" y="958806"/>
                </a:moveTo>
                <a:cubicBezTo>
                  <a:pt x="894405" y="944889"/>
                  <a:pt x="911997" y="873046"/>
                  <a:pt x="844642" y="834497"/>
                </a:cubicBezTo>
                <a:cubicBezTo>
                  <a:pt x="772061" y="864692"/>
                  <a:pt x="290052" y="949986"/>
                  <a:pt x="158887" y="855006"/>
                </a:cubicBezTo>
                <a:cubicBezTo>
                  <a:pt x="27722" y="760026"/>
                  <a:pt x="-65520" y="405081"/>
                  <a:pt x="57651" y="264618"/>
                </a:cubicBezTo>
                <a:cubicBezTo>
                  <a:pt x="180822" y="124155"/>
                  <a:pt x="458430" y="-47589"/>
                  <a:pt x="897913" y="12228"/>
                </a:cubicBezTo>
                <a:cubicBezTo>
                  <a:pt x="1046789" y="37089"/>
                  <a:pt x="1188269" y="121743"/>
                  <a:pt x="1184649" y="362535"/>
                </a:cubicBezTo>
                <a:cubicBezTo>
                  <a:pt x="1181030" y="603327"/>
                  <a:pt x="1069516" y="742967"/>
                  <a:pt x="974266" y="782877"/>
                </a:cubicBezTo>
                <a:cubicBezTo>
                  <a:pt x="970075" y="839741"/>
                  <a:pt x="899237" y="958806"/>
                  <a:pt x="899237" y="958806"/>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83227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79DBA22-8236-8725-CD62-E05599349C11}"/>
              </a:ext>
            </a:extLst>
          </p:cNvPr>
          <p:cNvPicPr>
            <a:picLocks noChangeAspect="1"/>
          </p:cNvPicPr>
          <p:nvPr/>
        </p:nvPicPr>
        <p:blipFill rotWithShape="1">
          <a:blip r:embed="rId2"/>
          <a:srcRect l="15684" r="13994"/>
          <a:stretch/>
        </p:blipFill>
        <p:spPr>
          <a:xfrm>
            <a:off x="1916580" y="0"/>
            <a:ext cx="7252231" cy="6857990"/>
          </a:xfrm>
          <a:prstGeom prst="rect">
            <a:avLst/>
          </a:prstGeom>
        </p:spPr>
      </p:pic>
      <p:sp>
        <p:nvSpPr>
          <p:cNvPr id="16" name="Rectangle 15">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42696"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19B61E-4B4E-07CF-C4A0-673C033B6210}"/>
              </a:ext>
            </a:extLst>
          </p:cNvPr>
          <p:cNvSpPr>
            <a:spLocks noGrp="1"/>
          </p:cNvSpPr>
          <p:nvPr>
            <p:ph type="title"/>
          </p:nvPr>
        </p:nvSpPr>
        <p:spPr>
          <a:xfrm>
            <a:off x="241521" y="0"/>
            <a:ext cx="4330479" cy="1899912"/>
          </a:xfrm>
        </p:spPr>
        <p:txBody>
          <a:bodyPr>
            <a:normAutofit/>
          </a:bodyPr>
          <a:lstStyle/>
          <a:p>
            <a:r>
              <a:rPr lang="en-US" sz="5400" dirty="0">
                <a:latin typeface="The Serif Hand Black" panose="03070902030502020204" pitchFamily="66" charset="0"/>
              </a:rPr>
              <a:t>Jehovah’s Witnesses</a:t>
            </a:r>
          </a:p>
        </p:txBody>
      </p:sp>
      <p:sp>
        <p:nvSpPr>
          <p:cNvPr id="3" name="Content Placeholder 2">
            <a:extLst>
              <a:ext uri="{FF2B5EF4-FFF2-40B4-BE49-F238E27FC236}">
                <a16:creationId xmlns:a16="http://schemas.microsoft.com/office/drawing/2014/main" id="{F48F8DA7-9D29-54AD-1E39-4CDDC2483451}"/>
              </a:ext>
            </a:extLst>
          </p:cNvPr>
          <p:cNvSpPr>
            <a:spLocks noGrp="1"/>
          </p:cNvSpPr>
          <p:nvPr>
            <p:ph idx="1"/>
          </p:nvPr>
        </p:nvSpPr>
        <p:spPr>
          <a:xfrm>
            <a:off x="241520" y="1408386"/>
            <a:ext cx="4330478" cy="5449604"/>
          </a:xfrm>
        </p:spPr>
        <p:txBody>
          <a:bodyPr>
            <a:normAutofit fontScale="92500"/>
          </a:bodyPr>
          <a:lstStyle/>
          <a:p>
            <a:r>
              <a:rPr lang="en-US" sz="3200" b="1" dirty="0">
                <a:solidFill>
                  <a:srgbClr val="013324"/>
                </a:solidFill>
              </a:rPr>
              <a:t>They are looking for paradise on earth</a:t>
            </a:r>
            <a:r>
              <a:rPr lang="en-US" sz="3200" dirty="0"/>
              <a:t>.</a:t>
            </a:r>
          </a:p>
          <a:p>
            <a:pPr marL="461963" lvl="1" indent="-230188"/>
            <a:r>
              <a:rPr lang="en-US" sz="3000" b="1" dirty="0">
                <a:solidFill>
                  <a:srgbClr val="604900"/>
                </a:solidFill>
              </a:rPr>
              <a:t>Based on misinterpreting  “forever” in passages  like Psalm 104:5 and Ecclesiastes 1:4 </a:t>
            </a:r>
            <a:r>
              <a:rPr lang="en-US" sz="3000" dirty="0">
                <a:solidFill>
                  <a:srgbClr val="604900"/>
                </a:solidFill>
              </a:rPr>
              <a:t>(cp. Exodus 21:6; 27:21).</a:t>
            </a:r>
          </a:p>
          <a:p>
            <a:pPr marL="231775" indent="-231775"/>
            <a:r>
              <a:rPr lang="en-US" sz="3200" b="1" dirty="0">
                <a:solidFill>
                  <a:srgbClr val="013324"/>
                </a:solidFill>
              </a:rPr>
              <a:t>The Bible teaches the earth will be destroyed </a:t>
            </a:r>
            <a:r>
              <a:rPr lang="en-US" sz="3000" dirty="0">
                <a:solidFill>
                  <a:srgbClr val="604900"/>
                </a:solidFill>
              </a:rPr>
              <a:t>(Psalm 102:25-26; Matthew 24:35; Hebrews 12:26-27; 2 Peter 3:9-10).</a:t>
            </a:r>
            <a:endParaRPr lang="en-US" sz="3200" dirty="0">
              <a:solidFill>
                <a:srgbClr val="604900"/>
              </a:solidFill>
            </a:endParaRPr>
          </a:p>
        </p:txBody>
      </p:sp>
    </p:spTree>
    <p:extLst>
      <p:ext uri="{BB962C8B-B14F-4D97-AF65-F5344CB8AC3E}">
        <p14:creationId xmlns:p14="http://schemas.microsoft.com/office/powerpoint/2010/main" val="288432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79DBA22-8236-8725-CD62-E05599349C11}"/>
              </a:ext>
            </a:extLst>
          </p:cNvPr>
          <p:cNvPicPr>
            <a:picLocks noChangeAspect="1"/>
          </p:cNvPicPr>
          <p:nvPr/>
        </p:nvPicPr>
        <p:blipFill rotWithShape="1">
          <a:blip r:embed="rId2"/>
          <a:srcRect l="15684" r="13994"/>
          <a:stretch/>
        </p:blipFill>
        <p:spPr>
          <a:xfrm>
            <a:off x="1916580" y="0"/>
            <a:ext cx="7252231" cy="6857990"/>
          </a:xfrm>
          <a:prstGeom prst="rect">
            <a:avLst/>
          </a:prstGeom>
        </p:spPr>
      </p:pic>
      <p:sp>
        <p:nvSpPr>
          <p:cNvPr id="16" name="Rectangle 15">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42696"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19B61E-4B4E-07CF-C4A0-673C033B6210}"/>
              </a:ext>
            </a:extLst>
          </p:cNvPr>
          <p:cNvSpPr>
            <a:spLocks noGrp="1"/>
          </p:cNvSpPr>
          <p:nvPr>
            <p:ph type="title"/>
          </p:nvPr>
        </p:nvSpPr>
        <p:spPr>
          <a:xfrm>
            <a:off x="241521" y="0"/>
            <a:ext cx="4330479" cy="1899912"/>
          </a:xfrm>
        </p:spPr>
        <p:txBody>
          <a:bodyPr>
            <a:normAutofit/>
          </a:bodyPr>
          <a:lstStyle/>
          <a:p>
            <a:r>
              <a:rPr lang="en-US" sz="5400" dirty="0">
                <a:latin typeface="The Serif Hand Black" panose="03070902030502020204" pitchFamily="66" charset="0"/>
              </a:rPr>
              <a:t>Jehovah’s Witnesses</a:t>
            </a:r>
          </a:p>
        </p:txBody>
      </p:sp>
      <p:sp>
        <p:nvSpPr>
          <p:cNvPr id="3" name="Content Placeholder 2">
            <a:extLst>
              <a:ext uri="{FF2B5EF4-FFF2-40B4-BE49-F238E27FC236}">
                <a16:creationId xmlns:a16="http://schemas.microsoft.com/office/drawing/2014/main" id="{F48F8DA7-9D29-54AD-1E39-4CDDC2483451}"/>
              </a:ext>
            </a:extLst>
          </p:cNvPr>
          <p:cNvSpPr>
            <a:spLocks noGrp="1"/>
          </p:cNvSpPr>
          <p:nvPr>
            <p:ph idx="1"/>
          </p:nvPr>
        </p:nvSpPr>
        <p:spPr>
          <a:xfrm>
            <a:off x="216710" y="1408396"/>
            <a:ext cx="4330479" cy="5449604"/>
          </a:xfrm>
        </p:spPr>
        <p:txBody>
          <a:bodyPr>
            <a:normAutofit lnSpcReduction="10000"/>
          </a:bodyPr>
          <a:lstStyle/>
          <a:p>
            <a:r>
              <a:rPr lang="en-US" sz="3000" b="1" dirty="0">
                <a:solidFill>
                  <a:srgbClr val="013324"/>
                </a:solidFill>
              </a:rPr>
              <a:t>They do not believe in Baptism for the remission of sins.</a:t>
            </a:r>
          </a:p>
          <a:p>
            <a:pPr marL="514350" lvl="1" indent="-230188"/>
            <a:r>
              <a:rPr lang="en-US" sz="2800" b="1" dirty="0">
                <a:solidFill>
                  <a:srgbClr val="604900"/>
                </a:solidFill>
              </a:rPr>
              <a:t>The Bible teaches us            to be baptized for the remission of sins                  </a:t>
            </a:r>
            <a:r>
              <a:rPr lang="en-US" sz="2800" dirty="0">
                <a:solidFill>
                  <a:srgbClr val="604900"/>
                </a:solidFill>
              </a:rPr>
              <a:t>(Acts 22:16, 2:38). </a:t>
            </a:r>
          </a:p>
          <a:p>
            <a:pPr marL="231775" indent="-231775"/>
            <a:r>
              <a:rPr lang="en-US" sz="3000" b="1" dirty="0">
                <a:solidFill>
                  <a:srgbClr val="013324"/>
                </a:solidFill>
              </a:rPr>
              <a:t>They teach that Jesus         is a created being</a:t>
            </a:r>
            <a:r>
              <a:rPr lang="en-US" sz="3000" b="1" dirty="0"/>
              <a:t>.</a:t>
            </a:r>
          </a:p>
          <a:p>
            <a:pPr marL="514350" lvl="1" indent="-230188"/>
            <a:r>
              <a:rPr lang="en-US" sz="2800" b="1" dirty="0">
                <a:solidFill>
                  <a:srgbClr val="604900"/>
                </a:solidFill>
              </a:rPr>
              <a:t>The Bible teaches that Jesus is the eternal Creator </a:t>
            </a:r>
            <a:r>
              <a:rPr lang="en-US" sz="2800" dirty="0">
                <a:solidFill>
                  <a:srgbClr val="604900"/>
                </a:solidFill>
              </a:rPr>
              <a:t>(Hebrews 13:8; John 1:1-3, 14; Ps. 90:2).</a:t>
            </a:r>
            <a:endParaRPr lang="en-US" sz="3200" dirty="0">
              <a:solidFill>
                <a:srgbClr val="604900"/>
              </a:solidFill>
            </a:endParaRPr>
          </a:p>
        </p:txBody>
      </p:sp>
    </p:spTree>
    <p:extLst>
      <p:ext uri="{BB962C8B-B14F-4D97-AF65-F5344CB8AC3E}">
        <p14:creationId xmlns:p14="http://schemas.microsoft.com/office/powerpoint/2010/main" val="227462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79DBA22-8236-8725-CD62-E05599349C11}"/>
              </a:ext>
            </a:extLst>
          </p:cNvPr>
          <p:cNvPicPr>
            <a:picLocks noChangeAspect="1"/>
          </p:cNvPicPr>
          <p:nvPr/>
        </p:nvPicPr>
        <p:blipFill rotWithShape="1">
          <a:blip r:embed="rId2"/>
          <a:srcRect l="15684" r="13994"/>
          <a:stretch/>
        </p:blipFill>
        <p:spPr>
          <a:xfrm>
            <a:off x="1916580" y="0"/>
            <a:ext cx="7252231" cy="6857990"/>
          </a:xfrm>
          <a:prstGeom prst="rect">
            <a:avLst/>
          </a:prstGeom>
        </p:spPr>
      </p:pic>
      <p:sp>
        <p:nvSpPr>
          <p:cNvPr id="16" name="Rectangle 15">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42696"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19B61E-4B4E-07CF-C4A0-673C033B6210}"/>
              </a:ext>
            </a:extLst>
          </p:cNvPr>
          <p:cNvSpPr>
            <a:spLocks noGrp="1"/>
          </p:cNvSpPr>
          <p:nvPr>
            <p:ph type="title"/>
          </p:nvPr>
        </p:nvSpPr>
        <p:spPr>
          <a:xfrm>
            <a:off x="241521" y="0"/>
            <a:ext cx="4330479" cy="2806262"/>
          </a:xfrm>
        </p:spPr>
        <p:txBody>
          <a:bodyPr>
            <a:normAutofit/>
          </a:bodyPr>
          <a:lstStyle/>
          <a:p>
            <a:r>
              <a:rPr lang="en-US" sz="5400" dirty="0">
                <a:latin typeface="The Serif Hand Black" panose="03070902030502020204" pitchFamily="66" charset="0"/>
              </a:rPr>
              <a:t>A Christian going from House to house Sharing the Gospel</a:t>
            </a:r>
          </a:p>
        </p:txBody>
      </p:sp>
      <p:sp>
        <p:nvSpPr>
          <p:cNvPr id="3" name="Content Placeholder 2">
            <a:extLst>
              <a:ext uri="{FF2B5EF4-FFF2-40B4-BE49-F238E27FC236}">
                <a16:creationId xmlns:a16="http://schemas.microsoft.com/office/drawing/2014/main" id="{F48F8DA7-9D29-54AD-1E39-4CDDC2483451}"/>
              </a:ext>
            </a:extLst>
          </p:cNvPr>
          <p:cNvSpPr>
            <a:spLocks noGrp="1"/>
          </p:cNvSpPr>
          <p:nvPr>
            <p:ph idx="1"/>
          </p:nvPr>
        </p:nvSpPr>
        <p:spPr>
          <a:xfrm>
            <a:off x="216711" y="2606566"/>
            <a:ext cx="4039980" cy="4251433"/>
          </a:xfrm>
        </p:spPr>
        <p:txBody>
          <a:bodyPr>
            <a:normAutofit/>
          </a:bodyPr>
          <a:lstStyle/>
          <a:p>
            <a:r>
              <a:rPr lang="en-US" sz="3000" b="1" dirty="0">
                <a:solidFill>
                  <a:srgbClr val="013324"/>
                </a:solidFill>
              </a:rPr>
              <a:t>This is an exemplary method of spreading  the gospel </a:t>
            </a:r>
            <a:r>
              <a:rPr lang="en-US" b="1" dirty="0">
                <a:solidFill>
                  <a:srgbClr val="604900"/>
                </a:solidFill>
              </a:rPr>
              <a:t>(Acts 20:20).</a:t>
            </a:r>
            <a:endParaRPr lang="en-US" sz="3000" b="1" dirty="0">
              <a:solidFill>
                <a:srgbClr val="013324"/>
              </a:solidFill>
            </a:endParaRPr>
          </a:p>
          <a:p>
            <a:r>
              <a:rPr lang="en-US" sz="3000" b="1" dirty="0">
                <a:solidFill>
                  <a:srgbClr val="013324"/>
                </a:solidFill>
              </a:rPr>
              <a:t>It is an effective way to spark interest in many things 	              </a:t>
            </a:r>
            <a:r>
              <a:rPr lang="en-US" sz="2800" b="1" dirty="0">
                <a:solidFill>
                  <a:schemeClr val="accent4">
                    <a:lumMod val="50000"/>
                  </a:schemeClr>
                </a:solidFill>
              </a:rPr>
              <a:t>(Luke 16:8). </a:t>
            </a:r>
            <a:endParaRPr lang="en-US" sz="3200" dirty="0"/>
          </a:p>
        </p:txBody>
      </p:sp>
    </p:spTree>
    <p:extLst>
      <p:ext uri="{BB962C8B-B14F-4D97-AF65-F5344CB8AC3E}">
        <p14:creationId xmlns:p14="http://schemas.microsoft.com/office/powerpoint/2010/main" val="3114240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79DBA22-8236-8725-CD62-E05599349C11}"/>
              </a:ext>
            </a:extLst>
          </p:cNvPr>
          <p:cNvPicPr>
            <a:picLocks noChangeAspect="1"/>
          </p:cNvPicPr>
          <p:nvPr/>
        </p:nvPicPr>
        <p:blipFill rotWithShape="1">
          <a:blip r:embed="rId2"/>
          <a:srcRect l="15684" r="13994"/>
          <a:stretch/>
        </p:blipFill>
        <p:spPr>
          <a:xfrm>
            <a:off x="1916580" y="0"/>
            <a:ext cx="7252231" cy="6857990"/>
          </a:xfrm>
          <a:prstGeom prst="rect">
            <a:avLst/>
          </a:prstGeom>
        </p:spPr>
      </p:pic>
      <p:sp>
        <p:nvSpPr>
          <p:cNvPr id="16" name="Rectangle 15">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42696"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19B61E-4B4E-07CF-C4A0-673C033B6210}"/>
              </a:ext>
            </a:extLst>
          </p:cNvPr>
          <p:cNvSpPr>
            <a:spLocks noGrp="1"/>
          </p:cNvSpPr>
          <p:nvPr>
            <p:ph type="title"/>
          </p:nvPr>
        </p:nvSpPr>
        <p:spPr>
          <a:xfrm>
            <a:off x="241521" y="0"/>
            <a:ext cx="4330479" cy="1388962"/>
          </a:xfrm>
        </p:spPr>
        <p:txBody>
          <a:bodyPr>
            <a:normAutofit/>
          </a:bodyPr>
          <a:lstStyle/>
          <a:p>
            <a:r>
              <a:rPr lang="en-US" sz="5400" dirty="0">
                <a:latin typeface="The Serif Hand Black" panose="03070902030502020204" pitchFamily="66" charset="0"/>
              </a:rPr>
              <a:t>Jesus</a:t>
            </a:r>
          </a:p>
        </p:txBody>
      </p:sp>
      <p:sp>
        <p:nvSpPr>
          <p:cNvPr id="3" name="Content Placeholder 2">
            <a:extLst>
              <a:ext uri="{FF2B5EF4-FFF2-40B4-BE49-F238E27FC236}">
                <a16:creationId xmlns:a16="http://schemas.microsoft.com/office/drawing/2014/main" id="{F48F8DA7-9D29-54AD-1E39-4CDDC2483451}"/>
              </a:ext>
            </a:extLst>
          </p:cNvPr>
          <p:cNvSpPr>
            <a:spLocks noGrp="1"/>
          </p:cNvSpPr>
          <p:nvPr>
            <p:ph idx="1"/>
          </p:nvPr>
        </p:nvSpPr>
        <p:spPr>
          <a:xfrm>
            <a:off x="216710" y="1043589"/>
            <a:ext cx="4031904" cy="5814401"/>
          </a:xfrm>
        </p:spPr>
        <p:txBody>
          <a:bodyPr>
            <a:normAutofit/>
          </a:bodyPr>
          <a:lstStyle/>
          <a:p>
            <a:pPr>
              <a:spcBef>
                <a:spcPts val="300"/>
              </a:spcBef>
            </a:pPr>
            <a:r>
              <a:rPr lang="en-US" sz="3000" b="1" dirty="0">
                <a:solidFill>
                  <a:srgbClr val="013324"/>
                </a:solidFill>
              </a:rPr>
              <a:t>Jesus is standing and knocking. </a:t>
            </a:r>
          </a:p>
          <a:p>
            <a:pPr marL="461963" lvl="1" indent="-230188">
              <a:spcBef>
                <a:spcPts val="300"/>
              </a:spcBef>
            </a:pPr>
            <a:r>
              <a:rPr lang="en-US" sz="2800" b="1" i="1" dirty="0">
                <a:solidFill>
                  <a:srgbClr val="604900"/>
                </a:solidFill>
              </a:rPr>
              <a:t>“Behold, I stand at   the door and knock</a:t>
            </a:r>
            <a:r>
              <a:rPr lang="en-US" sz="2800" b="1" i="1">
                <a:solidFill>
                  <a:srgbClr val="604900"/>
                </a:solidFill>
              </a:rPr>
              <a:t>.   If </a:t>
            </a:r>
            <a:r>
              <a:rPr lang="en-US" sz="2800" b="1" i="1" dirty="0">
                <a:solidFill>
                  <a:srgbClr val="604900"/>
                </a:solidFill>
              </a:rPr>
              <a:t>anyone hears My  voice and opens the door, I will come in    to him and dine with him, and he with Me” (Revelation 3:20). </a:t>
            </a:r>
          </a:p>
          <a:p>
            <a:pPr marL="231775" lvl="1" indent="-231775">
              <a:spcBef>
                <a:spcPts val="300"/>
              </a:spcBef>
            </a:pPr>
            <a:r>
              <a:rPr lang="en-US" sz="3000" b="1" dirty="0">
                <a:solidFill>
                  <a:srgbClr val="013324"/>
                </a:solidFill>
              </a:rPr>
              <a:t>You let Him in when you commit to keeping His word   </a:t>
            </a:r>
            <a:r>
              <a:rPr lang="en-US" sz="2800" b="1" dirty="0">
                <a:solidFill>
                  <a:schemeClr val="accent4">
                    <a:lumMod val="50000"/>
                  </a:schemeClr>
                </a:solidFill>
              </a:rPr>
              <a:t>(John 14:23). </a:t>
            </a:r>
            <a:endParaRPr lang="en-US" sz="3200" dirty="0"/>
          </a:p>
        </p:txBody>
      </p:sp>
    </p:spTree>
    <p:extLst>
      <p:ext uri="{BB962C8B-B14F-4D97-AF65-F5344CB8AC3E}">
        <p14:creationId xmlns:p14="http://schemas.microsoft.com/office/powerpoint/2010/main" val="265951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hitchatVTI">
  <a:themeElements>
    <a:clrScheme name="bubbles">
      <a:dk1>
        <a:sysClr val="windowText" lastClr="000000"/>
      </a:dk1>
      <a:lt1>
        <a:sysClr val="window" lastClr="FFFFFF"/>
      </a:lt1>
      <a:dk2>
        <a:srgbClr val="071819"/>
      </a:dk2>
      <a:lt2>
        <a:srgbClr val="D5F2EB"/>
      </a:lt2>
      <a:accent1>
        <a:srgbClr val="38B698"/>
      </a:accent1>
      <a:accent2>
        <a:srgbClr val="528BD6"/>
      </a:accent2>
      <a:accent3>
        <a:srgbClr val="31A7C7"/>
      </a:accent3>
      <a:accent4>
        <a:srgbClr val="F15843"/>
      </a:accent4>
      <a:accent5>
        <a:srgbClr val="DE3A6D"/>
      </a:accent5>
      <a:accent6>
        <a:srgbClr val="7AAE3C"/>
      </a:accent6>
      <a:hlink>
        <a:srgbClr val="2F9880"/>
      </a:hlink>
      <a:folHlink>
        <a:srgbClr val="396CD1"/>
      </a:folHlink>
    </a:clrScheme>
    <a:fontScheme name="The Hand">
      <a:majorFont>
        <a:latin typeface="The Serif Hand"/>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tchatVTI" id="{08BB1610-1071-4750-BA6F-EA15E875FFCD}" vid="{D7BDF053-2181-45AE-9365-FFAA906CB43F}"/>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425</TotalTime>
  <Words>284</Words>
  <Application>Microsoft Office PowerPoint</Application>
  <PresentationFormat>On-screen Show (4:3)</PresentationFormat>
  <Paragraphs>20</Paragraphs>
  <Slides>5</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Arial</vt:lpstr>
      <vt:lpstr>Calibri</vt:lpstr>
      <vt:lpstr>Calibri Light</vt:lpstr>
      <vt:lpstr>The Hand</vt:lpstr>
      <vt:lpstr>The Serif Hand</vt:lpstr>
      <vt:lpstr>The Serif Hand Black</vt:lpstr>
      <vt:lpstr>ChitchatVTI</vt:lpstr>
      <vt:lpstr>Office Theme</vt:lpstr>
      <vt:lpstr>Who’s that knocking at  the door?</vt:lpstr>
      <vt:lpstr>Jehovah’s Witnesses</vt:lpstr>
      <vt:lpstr>Jehovah’s Witnesses</vt:lpstr>
      <vt:lpstr>A Christian going from House to house Sharing the Gospel</vt:lpstr>
      <vt:lpstr>Jesus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Who’s that knocking at the door?</dc:title>
  <dc:creator>Steve</dc:creator>
  <cp:lastModifiedBy>Steve</cp:lastModifiedBy>
  <cp:revision>11</cp:revision>
  <dcterms:created xsi:type="dcterms:W3CDTF">2022-07-28T16:14:04Z</dcterms:created>
  <dcterms:modified xsi:type="dcterms:W3CDTF">2022-07-31T21:17:15Z</dcterms:modified>
</cp:coreProperties>
</file>