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8BFB4-22F1-4A28-8B49-9D49CC279404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A0772-B714-4038-8BE2-2D56C7F8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42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Bible declares that Jesus is coming again.  Christians</a:t>
            </a:r>
            <a:r>
              <a:rPr lang="en-US" baseline="0" dirty="0" smtClean="0"/>
              <a:t> must be watchful, holy, hopeful and patient in anticipation of His coming.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5A0772-B714-4038-8BE2-2D56C7F859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88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0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0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98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5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2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70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73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55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9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59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5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28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3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5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1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45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6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98509-4AC5-4299-BECE-5C717001DB91}" type="datetimeFigureOut">
              <a:rPr lang="en-US" smtClean="0"/>
              <a:t>8/2/2014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FB9A9-DE85-4D14-A738-01A520D32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57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5715"/>
            <a:ext cx="7772400" cy="1668963"/>
          </a:xfrm>
        </p:spPr>
        <p:txBody>
          <a:bodyPr/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Jesus is Coming Again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939949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Titus 2:13</a:t>
            </a:r>
            <a:endParaRPr lang="en-US" sz="3200" dirty="0"/>
          </a:p>
        </p:txBody>
      </p:sp>
      <p:pic>
        <p:nvPicPr>
          <p:cNvPr id="1026" name="Picture 2" descr="http://www.sprucecreekchurch.org/wp-content/uploads/2014/03/Second-Coming-of-Christ-960x2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5376"/>
            <a:ext cx="9144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248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sprucecreekchurch.org/wp-content/uploads/2014/03/Second-Coming-of-Christ-960x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770"/>
            <a:ext cx="7575082" cy="1349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Jesus is Coming Again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8254465" cy="4256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Bible affirms that Jesus is Coming Again!</a:t>
            </a:r>
          </a:p>
          <a:p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promised it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(John 14:2)</a:t>
            </a:r>
          </a:p>
          <a:p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Angels declared it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(Acts 1:9-11)</a:t>
            </a:r>
          </a:p>
          <a:p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 assured his readers of it 		           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Corinthians 15:22-54; 1 Thessalonians 4:13-18)</a:t>
            </a:r>
          </a:p>
          <a:p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writer of Hebrews showed the certainty of it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(Hebrews 9:27-28)</a:t>
            </a:r>
          </a:p>
          <a:p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defended the truth of it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 Peter 3)</a:t>
            </a:r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8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sprucecreekchurch.org/wp-content/uploads/2014/03/Second-Coming-of-Christ-960x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770"/>
            <a:ext cx="7575082" cy="1349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Jesus is Coming Again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8196714" cy="4256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Should Be…</a:t>
            </a:r>
          </a:p>
          <a:p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Watchful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(Matthew 25:13; Luke 12:35-40)</a:t>
            </a:r>
          </a:p>
          <a:p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 Peter 3:11; 1 Thess. 3:12-13; 5:23)</a:t>
            </a:r>
          </a:p>
          <a:p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Hopeful and Patient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(James 5:7-8; 1 Peter 1:13)</a:t>
            </a:r>
          </a:p>
          <a:p>
            <a:pPr marL="457200" lvl="1" indent="0">
              <a:buNone/>
            </a:pPr>
            <a:endParaRPr lang="en-US" sz="3200" i="1" dirty="0" smtClean="0">
              <a:latin typeface="Monotype Corsiva" panose="03010101010201010101" pitchFamily="66" charset="0"/>
            </a:endParaRPr>
          </a:p>
          <a:p>
            <a:pPr marL="0" indent="0" algn="r">
              <a:buNone/>
            </a:pPr>
            <a:r>
              <a:rPr lang="en-US" sz="3600" i="1" dirty="0" smtClean="0">
                <a:latin typeface="Monotype Corsiva" panose="03010101010201010101" pitchFamily="66" charset="0"/>
              </a:rPr>
              <a:t>	Let </a:t>
            </a:r>
            <a:r>
              <a:rPr lang="en-US" sz="3600" i="1" dirty="0">
                <a:latin typeface="Monotype Corsiva" panose="03010101010201010101" pitchFamily="66" charset="0"/>
              </a:rPr>
              <a:t>us all be </a:t>
            </a:r>
            <a:r>
              <a:rPr lang="en-US" sz="3600" i="1" dirty="0" smtClean="0">
                <a:latin typeface="Monotype Corsiva" panose="03010101010201010101" pitchFamily="66" charset="0"/>
              </a:rPr>
              <a:t>“looking </a:t>
            </a:r>
            <a:r>
              <a:rPr lang="en-US" sz="3600" i="1" dirty="0">
                <a:latin typeface="Monotype Corsiva" panose="03010101010201010101" pitchFamily="66" charset="0"/>
              </a:rPr>
              <a:t>for the blessed hope and glorious appearing of our great God and Savior Jesus </a:t>
            </a:r>
            <a:r>
              <a:rPr lang="en-US" sz="3600" i="1" dirty="0" smtClean="0">
                <a:latin typeface="Monotype Corsiva" panose="03010101010201010101" pitchFamily="66" charset="0"/>
              </a:rPr>
              <a:t>Christ” </a:t>
            </a:r>
            <a:r>
              <a:rPr lang="en-US" sz="3200" i="1" dirty="0" smtClean="0">
                <a:latin typeface="Monotype Corsiva" panose="03010101010201010101" pitchFamily="66" charset="0"/>
              </a:rPr>
              <a:t>(Titus 2:13)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14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79</TotalTime>
  <Words>105</Words>
  <Application>Microsoft Office PowerPoint</Application>
  <PresentationFormat>On-screen Show (4:3)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Monotype Corsiva</vt:lpstr>
      <vt:lpstr>Trebuchet MS</vt:lpstr>
      <vt:lpstr>Berlin</vt:lpstr>
      <vt:lpstr>Jesus is Coming Again</vt:lpstr>
      <vt:lpstr>Jesus is Coming Again</vt:lpstr>
      <vt:lpstr>Jesus is Coming Again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8</cp:revision>
  <dcterms:created xsi:type="dcterms:W3CDTF">2014-08-02T13:41:49Z</dcterms:created>
  <dcterms:modified xsi:type="dcterms:W3CDTF">2014-08-02T15:07:41Z</dcterms:modified>
</cp:coreProperties>
</file>