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75" autoAdjust="0"/>
  </p:normalViewPr>
  <p:slideViewPr>
    <p:cSldViewPr snapToGrid="0">
      <p:cViewPr varScale="1">
        <p:scale>
          <a:sx n="52" d="100"/>
          <a:sy n="52" d="100"/>
        </p:scale>
        <p:origin x="9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0AE0B-9BD0-4136-8844-B8900DED12FF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DB818-4471-4F36-AC0D-69A6082C6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 forgive one another as Christ has forgiven us.  Jesus loved sinners and sacrificed Himself for them.  He encourages their repentance, never holds a grudge, and when He forgives, He thoroughly forgives.  In a house of prayer, forgiving and being forgiven are necessities.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DB818-4471-4F36-AC0D-69A6082C6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5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1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1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103D-485D-4157-A145-B824CB04446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AEA3-AC2D-4F76-8FE2-9F6F723C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58FA53-D364-E117-748B-19BF4073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648" y="-188979"/>
            <a:ext cx="9707814" cy="7409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3290C-07E0-729B-B41B-C17659311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9062" y="3429000"/>
            <a:ext cx="5000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ova" panose="020B0504020202020204" pitchFamily="34" charset="0"/>
              </a:rPr>
              <a:t>Forgiving like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233E8-B245-456C-64D7-F5F57C026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9062" y="5816600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Ephesians 4:32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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Colossians 3:12-13</a:t>
            </a:r>
          </a:p>
        </p:txBody>
      </p:sp>
    </p:spTree>
    <p:extLst>
      <p:ext uri="{BB962C8B-B14F-4D97-AF65-F5344CB8AC3E}">
        <p14:creationId xmlns:p14="http://schemas.microsoft.com/office/powerpoint/2010/main" val="37523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5AC72-84C1-E888-00F3-D81889710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" r="18058" b="-1"/>
          <a:stretch/>
        </p:blipFill>
        <p:spPr>
          <a:xfrm>
            <a:off x="-516805" y="9"/>
            <a:ext cx="7769037" cy="73467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AA74C-87AE-B1D8-9F8B-6C6981C8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3429000"/>
            <a:ext cx="4398996" cy="286406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What Forgiveness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3C6CA-16E9-7186-9CFA-CD4BFCD9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986" y="525516"/>
            <a:ext cx="3794235" cy="623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Forgiveness is not just forgetting something.</a:t>
            </a:r>
          </a:p>
          <a:p>
            <a:pPr marL="0" indent="0" algn="ctr">
              <a:buNone/>
            </a:pPr>
            <a:r>
              <a:rPr lang="en-US" sz="3200" b="1" dirty="0"/>
              <a:t>Forgiveness is not excusing wrong or saying whatever was done is “okay.”</a:t>
            </a:r>
          </a:p>
          <a:p>
            <a:pPr marL="0" indent="0" algn="ctr">
              <a:buNone/>
            </a:pPr>
            <a:r>
              <a:rPr lang="en-US" sz="3200" b="1" dirty="0"/>
              <a:t>Forgiveness is not tolerance. </a:t>
            </a:r>
          </a:p>
          <a:p>
            <a:pPr marL="0" indent="0" algn="ctr">
              <a:buNone/>
            </a:pPr>
            <a:r>
              <a:rPr lang="en-US" sz="3200" b="1" dirty="0"/>
              <a:t>Forgiveness is not acceptance. </a:t>
            </a:r>
          </a:p>
        </p:txBody>
      </p:sp>
    </p:spTree>
    <p:extLst>
      <p:ext uri="{BB962C8B-B14F-4D97-AF65-F5344CB8AC3E}">
        <p14:creationId xmlns:p14="http://schemas.microsoft.com/office/powerpoint/2010/main" val="409755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A22AA-0B96-7C47-6D88-D79D457E6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r="18062" b="-1"/>
          <a:stretch/>
        </p:blipFill>
        <p:spPr>
          <a:xfrm>
            <a:off x="-483476" y="10"/>
            <a:ext cx="7735708" cy="7315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E42AA-9F28-D4A4-C7BD-C9DC2298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" y="2862990"/>
            <a:ext cx="4056992" cy="402127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Divine Pattern of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FAB0-F8C2-D44D-2035-D8476113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09" y="0"/>
            <a:ext cx="5168803" cy="6858000"/>
          </a:xfrm>
          <a:solidFill>
            <a:schemeClr val="accent4">
              <a:lumMod val="60000"/>
              <a:lumOff val="40000"/>
              <a:alpha val="41000"/>
            </a:schemeClr>
          </a:solidFill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/>
              <a:t>We are to forgive like       the Lord forgives.   </a:t>
            </a:r>
            <a:r>
              <a:rPr lang="en-US" dirty="0"/>
              <a:t>(Ephesians 4:32; Col. 3:13; Matthew 6:12).</a:t>
            </a:r>
          </a:p>
          <a:p>
            <a:r>
              <a:rPr lang="en-US" sz="3200" b="1" dirty="0"/>
              <a:t>The Lord’s pattern    involves these steps:</a:t>
            </a:r>
          </a:p>
          <a:p>
            <a:pPr marL="568325" lvl="1" indent="-222250"/>
            <a:r>
              <a:rPr lang="en-US" sz="3000" b="1" dirty="0"/>
              <a:t>The forgiver loves the offender and is willing to sacrifice self for his wellbeing </a:t>
            </a:r>
            <a:r>
              <a:rPr lang="en-US" sz="2800" dirty="0"/>
              <a:t>(Romans 5:8-10; Col. 1:21-22; Luke 23:34). </a:t>
            </a:r>
            <a:endParaRPr lang="en-US" sz="3000" dirty="0"/>
          </a:p>
          <a:p>
            <a:pPr marL="568325" lvl="1" indent="-222250"/>
            <a:r>
              <a:rPr lang="en-US" sz="3000" b="1" dirty="0"/>
              <a:t>The forgiver cannot hold a grudge </a:t>
            </a:r>
            <a:r>
              <a:rPr lang="en-US" sz="2800" dirty="0"/>
              <a:t>(Leviticus 19:17-18; James 5:9; 2 Cor. 2:10-11).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1180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A22AA-0B96-7C47-6D88-D79D457E6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r="18062" b="-1"/>
          <a:stretch/>
        </p:blipFill>
        <p:spPr>
          <a:xfrm>
            <a:off x="-483476" y="10"/>
            <a:ext cx="7735708" cy="7315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E42AA-9F28-D4A4-C7BD-C9DC2298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8093"/>
            <a:ext cx="4056992" cy="402127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Divine Pattern of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FAB0-F8C2-D44D-2035-D8476113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909" y="0"/>
            <a:ext cx="5168803" cy="6884266"/>
          </a:xfrm>
          <a:solidFill>
            <a:schemeClr val="accent4">
              <a:lumMod val="60000"/>
              <a:lumOff val="40000"/>
              <a:alpha val="4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The Lord’s pattern involves these steps:</a:t>
            </a:r>
          </a:p>
          <a:p>
            <a:pPr marL="568325" lvl="1" indent="-222250"/>
            <a:r>
              <a:rPr lang="en-US" sz="3000" b="1" dirty="0"/>
              <a:t>The guilty must recognize and repent of their sins </a:t>
            </a:r>
            <a:r>
              <a:rPr lang="en-US" sz="2800" dirty="0"/>
              <a:t>(Acts 2:38; 3:19; 8:22; Revelation 3:19; Luke 17:3). </a:t>
            </a:r>
            <a:endParaRPr lang="en-US" sz="3000" dirty="0"/>
          </a:p>
          <a:p>
            <a:pPr marL="568325" lvl="1" indent="-222250"/>
            <a:r>
              <a:rPr lang="en-US" sz="3000" b="1" dirty="0"/>
              <a:t>The guilty who repent will willingly confess their sins </a:t>
            </a:r>
            <a:r>
              <a:rPr lang="en-US" sz="2800" dirty="0"/>
              <a:t>(1 John 1:9; James 5:16;  Psalm 32:5).</a:t>
            </a:r>
          </a:p>
          <a:p>
            <a:pPr marL="568325" lvl="1" indent="-222250"/>
            <a:r>
              <a:rPr lang="en-US" sz="3000" b="1" dirty="0"/>
              <a:t>Forgiveness is thorough, not partial </a:t>
            </a:r>
            <a:r>
              <a:rPr lang="en-US" sz="2800" dirty="0"/>
              <a:t>(Psalm 103:12; Hebrews 10:17; Isaiah 43:25; Matthew 18:34-35).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438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A22AA-0B96-7C47-6D88-D79D457E6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" r="18062" b="-1"/>
          <a:stretch/>
        </p:blipFill>
        <p:spPr>
          <a:xfrm>
            <a:off x="-483476" y="10"/>
            <a:ext cx="7735708" cy="7315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E42AA-9F28-D4A4-C7BD-C9DC2298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2" y="2669627"/>
            <a:ext cx="3857296" cy="45089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In a House   of Prayer, forgiveness  is a necessity!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FAB0-F8C2-D44D-2035-D8476113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16" y="604356"/>
            <a:ext cx="3857296" cy="610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“And whenever you stand</a:t>
            </a:r>
            <a:r>
              <a:rPr lang="en-US" sz="3200" b="1" i="1" dirty="0"/>
              <a:t> praying</a:t>
            </a:r>
            <a:r>
              <a:rPr lang="en-US" sz="3200" i="1" dirty="0"/>
              <a:t>, if you have anything against anyone, </a:t>
            </a:r>
            <a:r>
              <a:rPr lang="en-US" sz="3200" b="1" i="1" dirty="0"/>
              <a:t>forgive </a:t>
            </a:r>
            <a:r>
              <a:rPr lang="en-US" sz="3200" i="1" dirty="0"/>
              <a:t>him, that your Father in heaven may also forgive you your trespasses. But if you do not forgive, neither will your Father in heaven forgive your trespasses”         (Mark 11:25-26).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99899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</TotalTime>
  <Words>307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</vt:lpstr>
      <vt:lpstr>Berlin Sans FB Demi</vt:lpstr>
      <vt:lpstr>Calibri</vt:lpstr>
      <vt:lpstr>Calibri Light</vt:lpstr>
      <vt:lpstr>Office Theme</vt:lpstr>
      <vt:lpstr>Forgiving like Jesus</vt:lpstr>
      <vt:lpstr>What Forgiveness is NOT</vt:lpstr>
      <vt:lpstr>The Divine Pattern of Forgiveness</vt:lpstr>
      <vt:lpstr>The Divine Pattern of Forgiveness</vt:lpstr>
      <vt:lpstr>In a House   of Prayer, forgiveness  is a necessity!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Forgiving like Jesus</dc:title>
  <dc:creator>Steve</dc:creator>
  <cp:lastModifiedBy>Michael Nix</cp:lastModifiedBy>
  <cp:revision>8</cp:revision>
  <dcterms:created xsi:type="dcterms:W3CDTF">2023-08-04T19:55:43Z</dcterms:created>
  <dcterms:modified xsi:type="dcterms:W3CDTF">2023-08-05T16:44:44Z</dcterms:modified>
</cp:coreProperties>
</file>