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2" r:id="rId3"/>
    <p:sldId id="264" r:id="rId4"/>
    <p:sldId id="263" r:id="rId5"/>
    <p:sldId id="265" r:id="rId6"/>
    <p:sldId id="261" r:id="rId7"/>
    <p:sldId id="257" r:id="rId8"/>
    <p:sldId id="258" r:id="rId9"/>
    <p:sldId id="260" r:id="rId10"/>
    <p:sldId id="259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020"/>
    <a:srgbClr val="2E3232"/>
    <a:srgbClr val="3A4A54"/>
    <a:srgbClr val="DFB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1ADD-F303-41AA-B6E6-B91B6C82E386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FFB56-DE39-414E-BA08-9E167DDE6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world in which truth is flexible and morals ambiguous, God’s people endure to hold to the moral absolutes found in HIs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FB56-DE39-414E-BA08-9E167DDE6A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4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376C2-6BD5-488F-9C03-9A3F60D9371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D3841-7B0E-486E-883C-14366928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8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E64B8-9801-C803-40C9-E888383E5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</a:blip>
          <a:srcRect b="683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93DA5-E484-8B3A-A07A-54BC206F9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13065"/>
            <a:ext cx="6858000" cy="2219928"/>
          </a:xfrm>
        </p:spPr>
        <p:txBody>
          <a:bodyPr anchor="ctr">
            <a:normAutofit/>
          </a:bodyPr>
          <a:lstStyle/>
          <a:p>
            <a:r>
              <a:rPr lang="en-US" sz="5100" dirty="0">
                <a:solidFill>
                  <a:srgbClr val="FFFFFF"/>
                </a:solidFill>
                <a:latin typeface="Rockwell Extra Bold" panose="02060903040505020403" pitchFamily="18" charset="0"/>
              </a:rPr>
              <a:t>Moral Absolutes </a:t>
            </a:r>
            <a:r>
              <a:rPr lang="en-US" sz="4000" dirty="0">
                <a:solidFill>
                  <a:srgbClr val="FFFFFF"/>
                </a:solidFill>
              </a:rPr>
              <a:t>in a World of Moral Ambiguity</a:t>
            </a:r>
            <a:endParaRPr lang="en-US" sz="5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B32C3-8DCB-145F-97C3-BE7BED889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104" y="2921876"/>
            <a:ext cx="2377965" cy="2133600"/>
          </a:xfrm>
        </p:spPr>
        <p:txBody>
          <a:bodyPr>
            <a:noAutofit/>
          </a:bodyPr>
          <a:lstStyle/>
          <a:p>
            <a:pPr algn="l"/>
            <a:r>
              <a:rPr lang="en-US" i="1" dirty="0">
                <a:solidFill>
                  <a:srgbClr val="DFBE9D"/>
                </a:solidFill>
              </a:rPr>
              <a:t>"Is not My word like a fire…and like a hammer that breaks the rock in pieces?” (Jeremiah 23:29)  </a:t>
            </a:r>
          </a:p>
        </p:txBody>
      </p:sp>
    </p:spTree>
    <p:extLst>
      <p:ext uri="{BB962C8B-B14F-4D97-AF65-F5344CB8AC3E}">
        <p14:creationId xmlns:p14="http://schemas.microsoft.com/office/powerpoint/2010/main" val="140929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7750-1560-9E26-F061-A2A9FE4D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2743C-F9DF-79A0-EC4D-8908AE848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3C67F-102F-D748-AA0E-86FDEA41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2935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AC581-AD24-16E8-2ACC-E6AF58EB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782" y="4419600"/>
            <a:ext cx="2237856" cy="180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3" y="365126"/>
            <a:ext cx="854688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The Moral standards of God’s eternal word remain: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53" y="1881351"/>
            <a:ext cx="8284123" cy="47506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Sexual relations between a man and a woman belong in marriage and nowhere else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(Hebrews 13:4; Ephesians 5:3; Matthew 19:4-6; 1 Corinthians 6:9-10).</a:t>
            </a:r>
          </a:p>
          <a:p>
            <a:pPr lvl="1"/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We are to flee fornication (1 Corinthians 6:18-19).</a:t>
            </a: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Drinking must be left behind (1 Peter 4:3-4; Ephesians 5:18).</a:t>
            </a:r>
          </a:p>
        </p:txBody>
      </p:sp>
    </p:spTree>
    <p:extLst>
      <p:ext uri="{BB962C8B-B14F-4D97-AF65-F5344CB8AC3E}">
        <p14:creationId xmlns:p14="http://schemas.microsoft.com/office/powerpoint/2010/main" val="1337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AC581-AD24-16E8-2ACC-E6AF58EB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45" y="1881351"/>
            <a:ext cx="4286509" cy="3452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3" y="365126"/>
            <a:ext cx="854688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2 Corinthians 6:17-18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53" y="1881351"/>
            <a:ext cx="7989833" cy="4750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“Come out from among them and be separate,” says the Lord.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“Do not touch what is unclean and I will receive you. I will be a Father to you,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and you shall be My sons and daughters," says the Lord Almighty.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14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915" y="-2008"/>
            <a:ext cx="4689265" cy="198174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Rockwell Extra Bold" panose="02060903040505020403" pitchFamily="18" charset="0"/>
              </a:rPr>
              <a:t>The Bible uses various terms to discuss "morality"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03B0C-6C1A-7B45-D7ED-4CABAC1C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73" r="9527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39" y="1744717"/>
            <a:ext cx="4566961" cy="5113283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“Morals” are “principles of conduct” </a:t>
            </a:r>
            <a:r>
              <a:rPr lang="en-US" sz="2400" dirty="0">
                <a:solidFill>
                  <a:srgbClr val="FFFF00"/>
                </a:solidFill>
              </a:rPr>
              <a:t>(Webster).</a:t>
            </a:r>
          </a:p>
          <a:p>
            <a:pPr marL="514350" lvl="1" indent="-282575"/>
            <a:r>
              <a:rPr lang="en-US" sz="2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“Morality” is “being in accord with principles or standards of conduct”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(Webster).</a:t>
            </a:r>
          </a:p>
          <a:p>
            <a:pPr marL="514350" lvl="1" indent="-282575"/>
            <a:r>
              <a:rPr lang="en-US" sz="2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Words like </a:t>
            </a:r>
            <a:r>
              <a:rPr lang="en-US" sz="2800" b="1" i="1" dirty="0">
                <a:solidFill>
                  <a:srgbClr val="FFFF00"/>
                </a:solidFill>
              </a:rPr>
              <a:t>“conduct,” “conversation,” “behavior” </a:t>
            </a:r>
            <a:r>
              <a:rPr lang="en-US" sz="2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or</a:t>
            </a:r>
            <a:r>
              <a:rPr lang="en-US" sz="28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i="1" dirty="0">
                <a:solidFill>
                  <a:srgbClr val="FFFF00"/>
                </a:solidFill>
              </a:rPr>
              <a:t>“manner of life”</a:t>
            </a:r>
            <a:r>
              <a:rPr lang="en-US" sz="28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point to </a:t>
            </a:r>
            <a:r>
              <a:rPr lang="en-US" sz="2800" b="1" i="1" dirty="0">
                <a:solidFill>
                  <a:srgbClr val="FFFF00"/>
                </a:solidFill>
              </a:rPr>
              <a:t>moral living </a:t>
            </a:r>
            <a:r>
              <a:rPr lang="en-US" sz="2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(Ephesians 2:3; 1 Peter 1:15-18; 2:12; 3:1-2, 16).</a:t>
            </a:r>
          </a:p>
        </p:txBody>
      </p:sp>
    </p:spTree>
    <p:extLst>
      <p:ext uri="{BB962C8B-B14F-4D97-AF65-F5344CB8AC3E}">
        <p14:creationId xmlns:p14="http://schemas.microsoft.com/office/powerpoint/2010/main" val="179481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AC581-AD24-16E8-2ACC-E6AF58EB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416" y="268014"/>
            <a:ext cx="2237856" cy="180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God has given us </a:t>
            </a:r>
            <a:b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Moral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53" y="1690689"/>
            <a:ext cx="8273613" cy="528818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Moral behavior is what our heavenly Father requires   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(1 Peter 1:17).  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Moral behavior is what we desire 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(Hebrews 13:18).  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devil and his minions want to lure us back into immoral behavior 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(2 Peter 2:18).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God’s work of grace and love elevates our morals! </a:t>
            </a:r>
          </a:p>
          <a:p>
            <a:pPr marL="461963" lvl="1" indent="-230188">
              <a:spcBef>
                <a:spcPts val="600"/>
              </a:spcBef>
            </a:pPr>
            <a:r>
              <a:rPr lang="en-US" sz="3000" b="1" i="1" dirty="0">
                <a:solidFill>
                  <a:srgbClr val="FFFF00"/>
                </a:solidFill>
              </a:rPr>
              <a:t>He has raised us out of the immorality of the world </a:t>
            </a:r>
            <a:r>
              <a:rPr lang="en-US" sz="3000" i="1" dirty="0">
                <a:solidFill>
                  <a:srgbClr val="FFFF00"/>
                </a:solidFill>
              </a:rPr>
              <a:t>(Ephesians 2:1-6).</a:t>
            </a:r>
          </a:p>
          <a:p>
            <a:pPr marL="461963" lvl="1" indent="-230188">
              <a:spcBef>
                <a:spcPts val="600"/>
              </a:spcBef>
            </a:pPr>
            <a:r>
              <a:rPr lang="en-US" sz="3000" b="1" i="1" dirty="0">
                <a:solidFill>
                  <a:srgbClr val="FFFF00"/>
                </a:solidFill>
              </a:rPr>
              <a:t>He has called us to holiness </a:t>
            </a:r>
            <a:r>
              <a:rPr lang="en-US" sz="3000" i="1" dirty="0">
                <a:solidFill>
                  <a:srgbClr val="FFFF00"/>
                </a:solidFill>
              </a:rPr>
              <a:t>(1 Peter 1:14-15).</a:t>
            </a:r>
          </a:p>
          <a:p>
            <a:pPr marL="461963" lvl="1" indent="-230188">
              <a:spcBef>
                <a:spcPts val="600"/>
              </a:spcBef>
            </a:pPr>
            <a:r>
              <a:rPr lang="en-US" sz="3000" b="1" i="1" dirty="0">
                <a:solidFill>
                  <a:srgbClr val="FFFF00"/>
                </a:solidFill>
              </a:rPr>
              <a:t>We can live moral lives by the grace of God                      </a:t>
            </a:r>
            <a:r>
              <a:rPr lang="en-US" sz="3000" i="1" dirty="0">
                <a:solidFill>
                  <a:srgbClr val="FFFF00"/>
                </a:solidFill>
              </a:rPr>
              <a:t>(2 Corinthians 1:12).</a:t>
            </a:r>
          </a:p>
          <a:p>
            <a:pPr marL="225425" indent="-225425">
              <a:spcBef>
                <a:spcPts val="600"/>
              </a:spcBef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must not allow the immorality of the world to corrupt us </a:t>
            </a:r>
            <a:r>
              <a:rPr lang="en-US" sz="3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(1 Corinthians 15:33).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5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AC581-AD24-16E8-2ACC-E6AF58EB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416" y="268014"/>
            <a:ext cx="2237856" cy="180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Immorality is Satan’s Well-used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53" y="1923393"/>
            <a:ext cx="7989833" cy="47506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church is ever in peril of sinking into the world that surrounds it.   </a:t>
            </a:r>
          </a:p>
          <a:p>
            <a:pPr marL="520700" lvl="1" indent="-295275"/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Pergamos and Thyatira are examples   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(Revelation 2:20).  </a:t>
            </a: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church in Corinth was surrounded by a sea of immorality (1 Corinthians 6:9-10).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AC581-AD24-16E8-2ACC-E6AF58EB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782" y="4419600"/>
            <a:ext cx="2237856" cy="180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3E441-1B7C-9898-A67F-3ADF56CA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98983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ckwell Extra Bold" panose="02060903040505020403" pitchFamily="18" charset="0"/>
              </a:rPr>
              <a:t>God’s word is an absolute standard of morality.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5E6-C660-3B83-C51C-BF527AB0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53" y="1795347"/>
            <a:ext cx="8291301" cy="487872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God’s law exposes the lawless (1 Timothy 1:9-11).</a:t>
            </a:r>
          </a:p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Yet God’s standard is rejected in our culture. 	</a:t>
            </a:r>
          </a:p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Like Corinth, and Pergamos and Thyatira, the church today is being deluged with the immorality of our culture. </a:t>
            </a:r>
          </a:p>
          <a:p>
            <a:pPr lvl="1"/>
            <a:r>
              <a:rPr lang="en-US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Sexual immorality on the rise.</a:t>
            </a:r>
          </a:p>
          <a:p>
            <a:pPr lvl="2"/>
            <a:r>
              <a:rPr 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Cohabitation without marriage.</a:t>
            </a:r>
          </a:p>
          <a:p>
            <a:pPr lvl="2"/>
            <a:r>
              <a:rPr 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Unwed mothers.</a:t>
            </a:r>
          </a:p>
          <a:p>
            <a:pPr lvl="1"/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Homosexuality is celebrated.</a:t>
            </a:r>
          </a:p>
          <a:p>
            <a:pPr lvl="1"/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Alcohol use and abuse is at an all-time high.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6BA2-FE0F-CEC6-5917-FDB72B1B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21DF-2FFA-3B7B-88CA-0CD9B1627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EB93A-770A-90CB-EFF2-4806B786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375744"/>
            <a:ext cx="8738756" cy="61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91B4-A4A2-43EA-2936-D4DCD43C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0FFEC-B3EF-D26F-D7C3-4B596FFA4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16686-69CF-0F25-7563-AAC5A4CA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-210207"/>
            <a:ext cx="9026990" cy="72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C949F-C1E5-F16F-BDAD-9C5F693B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A573-9548-4D0B-354C-10D4CAD56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F3FE5-94E8-7F7B-B936-39549417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6" y="92635"/>
            <a:ext cx="8271640" cy="66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7FD08-6710-51D8-D7D7-43C164BC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528" t="2605" b="7586"/>
          <a:stretch/>
        </p:blipFill>
        <p:spPr>
          <a:xfrm>
            <a:off x="0" y="-336331"/>
            <a:ext cx="9144000" cy="7194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3CDF7-47CD-6295-457F-2FCB8710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Americans who identify as LGBT </a:t>
            </a:r>
            <a:br>
              <a:rPr lang="en-US" sz="4000" dirty="0"/>
            </a:br>
            <a:r>
              <a:rPr lang="en-US" sz="4000" dirty="0"/>
              <a:t>2012-2020 by Generation </a:t>
            </a:r>
            <a:r>
              <a:rPr lang="en-US" sz="2800" i="1" dirty="0"/>
              <a:t>– Statista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50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</TotalTime>
  <Words>495</Words>
  <Application>Microsoft Office PowerPoint</Application>
  <PresentationFormat>On-screen Show (4:3)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Rockwell Extra Bold</vt:lpstr>
      <vt:lpstr>Office Theme</vt:lpstr>
      <vt:lpstr>Moral Absolutes in a World of Moral Ambiguity</vt:lpstr>
      <vt:lpstr>The Bible uses various terms to discuss "morality"</vt:lpstr>
      <vt:lpstr>God has given us  Moral Standards</vt:lpstr>
      <vt:lpstr>Immorality is Satan’s Well-used Trap</vt:lpstr>
      <vt:lpstr>God’s word is an absolute standard of morality.</vt:lpstr>
      <vt:lpstr>PowerPoint Presentation</vt:lpstr>
      <vt:lpstr>PowerPoint Presentation</vt:lpstr>
      <vt:lpstr>PowerPoint Presentation</vt:lpstr>
      <vt:lpstr>Americans who identify as LGBT  2012-2020 by Generation – Statista</vt:lpstr>
      <vt:lpstr>PowerPoint Presentation</vt:lpstr>
      <vt:lpstr>The Moral standards of God’s eternal word remain:</vt:lpstr>
      <vt:lpstr>2 Corinthians 6:17-18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Steve</cp:lastModifiedBy>
  <cp:revision>10</cp:revision>
  <dcterms:created xsi:type="dcterms:W3CDTF">2022-08-05T17:52:23Z</dcterms:created>
  <dcterms:modified xsi:type="dcterms:W3CDTF">2022-08-06T14:26:43Z</dcterms:modified>
</cp:coreProperties>
</file>