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904ACE-D9BA-499A-9E03-111B2E141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567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F714F-0AC7-4AD8-AB31-9CC5826EB99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631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FD46D-A0CB-4DAB-9C9C-D21B606F7AF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427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733A6-5B6A-4D0C-9A6B-2B28C48532B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71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F9F23D-21DC-4178-A7DC-94BED29A0E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4911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39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112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297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444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288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326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9278A6E-12DB-4312-B363-C77E5177AD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9022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E19B8B7-8CBE-4D92-9681-6203BEB0A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2594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852458-E170-4F27-A17E-492B68C0A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6419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255D552-8B37-40E2-8BDC-24E8ED99CB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9768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EF98F13-1217-4DAE-92A3-B5F61C6507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1411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1F79E05D-E96E-4656-BEF6-18CC07DCFBD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161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EA01CC5-00DC-49AC-9DFD-99B4D335F7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4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2BA3F4A-132B-4F8E-9B1D-8A371D0C45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7251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A274E2D-3B09-41B5-AEC3-E87DF30AD1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3580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3076ECC-1E45-4F17-8A0F-0379379716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40174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34914953-E3B0-4A7D-8C23-636D5A3D79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0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95400"/>
            <a:ext cx="7467600" cy="1371600"/>
          </a:xfrm>
        </p:spPr>
        <p:txBody>
          <a:bodyPr/>
          <a:lstStyle/>
          <a:p>
            <a:r>
              <a:rPr lang="en-US" altLang="en-US" sz="4800" dirty="0"/>
              <a:t>Should we care </a:t>
            </a:r>
            <a:r>
              <a:rPr lang="en-US" altLang="en-US" sz="4800" dirty="0" smtClean="0"/>
              <a:t>about what </a:t>
            </a:r>
            <a:r>
              <a:rPr lang="en-US" altLang="en-US" sz="4800" dirty="0"/>
              <a:t>others think of us?</a:t>
            </a:r>
          </a:p>
        </p:txBody>
      </p:sp>
      <p:pic>
        <p:nvPicPr>
          <p:cNvPr id="2054" name="Picture 6" descr="42696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4114800" cy="2765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65970" y="927098"/>
            <a:ext cx="6754030" cy="7098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9900">
                    <a:alpha val="84000"/>
                  </a:srgbClr>
                </a:solidFill>
              </a14:hiddenFill>
            </a:ext>
          </a:extLst>
        </p:spPr>
        <p:txBody>
          <a:bodyPr/>
          <a:lstStyle/>
          <a:p>
            <a:r>
              <a:rPr lang="en-US" altLang="en-US" sz="3600" dirty="0"/>
              <a:t>We should care what people think when it comes to…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590800"/>
            <a:ext cx="7086600" cy="3733800"/>
          </a:xfrm>
        </p:spPr>
        <p:txBody>
          <a:bodyPr/>
          <a:lstStyle/>
          <a:p>
            <a:r>
              <a:rPr lang="en-US" altLang="en-US" sz="3600" b="1" dirty="0"/>
              <a:t>Our example and influence</a:t>
            </a:r>
            <a:r>
              <a:rPr lang="en-US" altLang="en-US" sz="2000" dirty="0"/>
              <a:t>       </a:t>
            </a:r>
            <a:r>
              <a:rPr lang="en-US" altLang="en-US" sz="2000" dirty="0" smtClean="0"/>
              <a:t>      </a:t>
            </a:r>
            <a:r>
              <a:rPr lang="en-US" altLang="en-US" sz="2800" dirty="0" smtClean="0"/>
              <a:t>(</a:t>
            </a:r>
            <a:r>
              <a:rPr lang="en-US" altLang="en-US" sz="2800" dirty="0"/>
              <a:t>2 Corinthians 8:21; 1 Peter 2:11-12;     1 Corinthians 8:4-13)</a:t>
            </a:r>
          </a:p>
          <a:p>
            <a:r>
              <a:rPr lang="en-US" altLang="en-US" sz="3600" b="1" dirty="0"/>
              <a:t>Glorifying God</a:t>
            </a:r>
            <a:r>
              <a:rPr lang="en-US" altLang="en-US" sz="3200" dirty="0"/>
              <a:t> (Matthew 5:16)</a:t>
            </a:r>
          </a:p>
          <a:p>
            <a:r>
              <a:rPr lang="en-US" altLang="en-US" sz="3600" b="1" dirty="0" smtClean="0"/>
              <a:t>Our </a:t>
            </a:r>
            <a:r>
              <a:rPr lang="en-US" altLang="en-US" sz="3600" b="1" dirty="0"/>
              <a:t>good name</a:t>
            </a:r>
            <a:r>
              <a:rPr lang="en-US" altLang="en-US" sz="2000" dirty="0"/>
              <a:t> </a:t>
            </a:r>
            <a:r>
              <a:rPr lang="en-US" altLang="en-US" sz="2800" dirty="0"/>
              <a:t>(Proverbs 22:1</a:t>
            </a:r>
            <a:r>
              <a:rPr lang="en-US" altLang="en-US" sz="2800" dirty="0" smtClean="0"/>
              <a:t>)</a:t>
            </a:r>
            <a:endParaRPr lang="en-US" alt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086600" cy="1054102"/>
          </a:xfrm>
        </p:spPr>
        <p:txBody>
          <a:bodyPr/>
          <a:lstStyle/>
          <a:p>
            <a:r>
              <a:rPr lang="en-US" altLang="en-US" dirty="0"/>
              <a:t>We should not care what others think when it comes to…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64382" y="2489200"/>
            <a:ext cx="6984218" cy="353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b="1" dirty="0">
                <a:solidFill>
                  <a:schemeClr val="tx1"/>
                </a:solidFill>
              </a:rPr>
              <a:t>Personal pride and our sense of self-worth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sz="2800" dirty="0">
                <a:solidFill>
                  <a:schemeClr val="tx1"/>
                </a:solidFill>
              </a:rPr>
              <a:t>(Matthew 6:1; 23:27-28; Luke 16:15)</a:t>
            </a:r>
            <a:endParaRPr lang="en-US" alt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3200" b="1" dirty="0">
                <a:solidFill>
                  <a:schemeClr val="tx1"/>
                </a:solidFill>
              </a:rPr>
              <a:t>Being falsely accused or mistreated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sz="2800" dirty="0">
                <a:solidFill>
                  <a:schemeClr val="tx1"/>
                </a:solidFill>
              </a:rPr>
              <a:t>(1 Peter 4:14-16; Hebrews 10:32-33)</a:t>
            </a:r>
          </a:p>
          <a:p>
            <a:pPr>
              <a:lnSpc>
                <a:spcPct val="90000"/>
              </a:lnSpc>
            </a:pPr>
            <a:r>
              <a:rPr lang="en-US" altLang="en-US" sz="3200" b="1" dirty="0">
                <a:solidFill>
                  <a:schemeClr val="tx1"/>
                </a:solidFill>
              </a:rPr>
              <a:t>Teaching the truth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sz="2800" dirty="0">
                <a:solidFill>
                  <a:schemeClr val="tx1"/>
                </a:solidFill>
              </a:rPr>
              <a:t>(Galatians 1:10)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Ultimately, the Lord’s Approval is all that Matters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89200"/>
            <a:ext cx="6324600" cy="3530600"/>
          </a:xfrm>
        </p:spPr>
        <p:txBody>
          <a:bodyPr>
            <a:normAutofit lnSpcReduction="10000"/>
          </a:bodyPr>
          <a:lstStyle/>
          <a:p>
            <a:pPr marL="914400" lvl="2" indent="-298450">
              <a:buNone/>
            </a:pPr>
            <a:r>
              <a:rPr lang="en-US" sz="3600" dirty="0" smtClean="0"/>
              <a:t>“…the </a:t>
            </a:r>
            <a:r>
              <a:rPr lang="en-US" sz="3600" dirty="0"/>
              <a:t>only approval that counts is </a:t>
            </a:r>
            <a:r>
              <a:rPr lang="en-US" sz="4400" dirty="0" smtClean="0"/>
              <a:t>the 					</a:t>
            </a:r>
            <a:r>
              <a:rPr lang="en-US" sz="5600" dirty="0" smtClean="0"/>
              <a:t>Lord's 			    		approval.”</a:t>
            </a:r>
            <a:r>
              <a:rPr lang="en-US" sz="4400" b="1" dirty="0"/>
              <a:t> </a:t>
            </a:r>
            <a:endParaRPr lang="en-US" sz="4400" b="1" dirty="0" smtClean="0"/>
          </a:p>
          <a:p>
            <a:pPr marL="617220" lvl="2" indent="0">
              <a:buNone/>
            </a:pPr>
            <a:r>
              <a:rPr lang="en-US" sz="4400" b="1" dirty="0"/>
              <a:t>	</a:t>
            </a:r>
            <a:r>
              <a:rPr lang="en-US" sz="4400" b="1" dirty="0" smtClean="0"/>
              <a:t>			</a:t>
            </a:r>
            <a:r>
              <a:rPr lang="en-US" sz="2400" dirty="0" smtClean="0"/>
              <a:t>(2 </a:t>
            </a:r>
            <a:r>
              <a:rPr lang="en-US" sz="2400" dirty="0"/>
              <a:t>Corinthians </a:t>
            </a:r>
            <a:r>
              <a:rPr lang="en-US" sz="2400" dirty="0" smtClean="0"/>
              <a:t>10:18, CEV)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98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56</TotalTime>
  <Words>119</Words>
  <Application>Microsoft Office PowerPoint</Application>
  <PresentationFormat>On-screen Show (4:3)</PresentationFormat>
  <Paragraphs>15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Should we care about what others think of us?</vt:lpstr>
      <vt:lpstr>We should care what people think when it comes to…</vt:lpstr>
      <vt:lpstr>We should not care what others think when it comes to…</vt:lpstr>
      <vt:lpstr>Ultimately, the Lord’s Approval is all that Matters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we care what others think of us?</dc:title>
  <dc:creator>Steve</dc:creator>
  <cp:lastModifiedBy>Eastside Enlightener</cp:lastModifiedBy>
  <cp:revision>9</cp:revision>
  <dcterms:created xsi:type="dcterms:W3CDTF">2009-05-28T19:06:26Z</dcterms:created>
  <dcterms:modified xsi:type="dcterms:W3CDTF">2015-08-09T13:20:59Z</dcterms:modified>
</cp:coreProperties>
</file>