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84734" autoAdjust="0"/>
  </p:normalViewPr>
  <p:slideViewPr>
    <p:cSldViewPr>
      <p:cViewPr varScale="1">
        <p:scale>
          <a:sx n="43" d="100"/>
          <a:sy n="43" d="100"/>
        </p:scale>
        <p:origin x="1888" y="260"/>
      </p:cViewPr>
      <p:guideLst>
        <p:guide orient="horz" pos="2160"/>
        <p:guide pos="2880"/>
      </p:guideLst>
    </p:cSldViewPr>
  </p:slideViewPr>
  <p:outlineViewPr>
    <p:cViewPr>
      <p:scale>
        <a:sx n="33" d="100"/>
        <a:sy n="33" d="100"/>
      </p:scale>
      <p:origin x="0" y="-236"/>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7DEFD0-8729-4B64-AFB1-9A8B5F5F5E9B}" type="datetimeFigureOut">
              <a:rPr lang="en-US" smtClean="0"/>
              <a:t>8/9/2025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C23880-56A3-41AC-9E19-4E1ACFA98F9D}" type="slidenum">
              <a:rPr lang="en-US" smtClean="0"/>
              <a:t>‹#›</a:t>
            </a:fld>
            <a:endParaRPr lang="en-US"/>
          </a:p>
        </p:txBody>
      </p:sp>
    </p:spTree>
    <p:extLst>
      <p:ext uri="{BB962C8B-B14F-4D97-AF65-F5344CB8AC3E}">
        <p14:creationId xmlns:p14="http://schemas.microsoft.com/office/powerpoint/2010/main" val="2049497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Scriptures, a minister is not an ordained preacher, but one who serves others.  We are all to be ministers – serving others with every God-given resource, so that God will be glorified.</a:t>
            </a:r>
          </a:p>
          <a:p>
            <a:endParaRPr lang="en-US" dirty="0"/>
          </a:p>
        </p:txBody>
      </p:sp>
      <p:sp>
        <p:nvSpPr>
          <p:cNvPr id="4" name="Slide Number Placeholder 3"/>
          <p:cNvSpPr>
            <a:spLocks noGrp="1"/>
          </p:cNvSpPr>
          <p:nvPr>
            <p:ph type="sldNum" sz="quarter" idx="10"/>
          </p:nvPr>
        </p:nvSpPr>
        <p:spPr/>
        <p:txBody>
          <a:bodyPr/>
          <a:lstStyle/>
          <a:p>
            <a:fld id="{E7C23880-56A3-41AC-9E19-4E1ACFA98F9D}" type="slidenum">
              <a:rPr lang="en-US" smtClean="0"/>
              <a:t>1</a:t>
            </a:fld>
            <a:endParaRPr lang="en-US"/>
          </a:p>
        </p:txBody>
      </p:sp>
    </p:spTree>
    <p:extLst>
      <p:ext uri="{BB962C8B-B14F-4D97-AF65-F5344CB8AC3E}">
        <p14:creationId xmlns:p14="http://schemas.microsoft.com/office/powerpoint/2010/main" val="947481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812B3B46-6031-42D0-8586-7BB6BBEF200D}" type="slidenum">
              <a:rPr lang="en-US" altLang="en-US" smtClean="0"/>
              <a:pPr/>
              <a:t>‹#›</a:t>
            </a:fld>
            <a:endParaRPr lang="en-US" altLang="en-US"/>
          </a:p>
        </p:txBody>
      </p:sp>
    </p:spTree>
    <p:extLst>
      <p:ext uri="{BB962C8B-B14F-4D97-AF65-F5344CB8AC3E}">
        <p14:creationId xmlns:p14="http://schemas.microsoft.com/office/powerpoint/2010/main" val="903275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advAuto="0">
        <p:tmplLst>
          <p:tmpl lvl="1">
            <p:tnLst>
              <p:par>
                <p:cTn presetID="1" presetClass="entr" presetSubtype="0" fill="hold" nodeType="afterEffect">
                  <p:stCondLst>
                    <p:cond delay="0"/>
                  </p:stCondLst>
                  <p:childTnLst>
                    <p:set>
                      <p:cBhvr>
                        <p:cTn dur="1" fill="hold">
                          <p:stCondLst>
                            <p:cond delay="499"/>
                          </p:stCondLst>
                        </p:cTn>
                        <p:tgtEl>
                          <p:spTgt spid="3"/>
                        </p:tgtEl>
                        <p:attrNameLst>
                          <p:attrName>style.visibility</p:attrName>
                        </p:attrNameLst>
                      </p:cBhvr>
                      <p:to>
                        <p:strVal val="visible"/>
                      </p:to>
                    </p:se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0EA8224-634E-4CAB-942D-EEF8E315CB49}" type="slidenum">
              <a:rPr lang="en-US" altLang="en-US" smtClean="0"/>
              <a:pPr/>
              <a:t>‹#›</a:t>
            </a:fld>
            <a:endParaRPr lang="en-US" altLang="en-US"/>
          </a:p>
        </p:txBody>
      </p:sp>
    </p:spTree>
    <p:extLst>
      <p:ext uri="{BB962C8B-B14F-4D97-AF65-F5344CB8AC3E}">
        <p14:creationId xmlns:p14="http://schemas.microsoft.com/office/powerpoint/2010/main" val="2428729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ED7324B-5C20-4B19-AB03-FE8F663960CB}" type="slidenum">
              <a:rPr lang="en-US" altLang="en-US" smtClean="0"/>
              <a:pPr/>
              <a:t>‹#›</a:t>
            </a:fld>
            <a:endParaRPr lang="en-US" altLang="en-US"/>
          </a:p>
        </p:txBody>
      </p:sp>
    </p:spTree>
    <p:extLst>
      <p:ext uri="{BB962C8B-B14F-4D97-AF65-F5344CB8AC3E}">
        <p14:creationId xmlns:p14="http://schemas.microsoft.com/office/powerpoint/2010/main" val="1173302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98701B0D-A044-4BB5-9240-3E5A7C3CE17B}" type="slidenum">
              <a:rPr lang="en-US" altLang="en-US" smtClean="0"/>
              <a:pPr/>
              <a:t>‹#›</a:t>
            </a:fld>
            <a:endParaRPr lang="en-US" altLang="en-US"/>
          </a:p>
        </p:txBody>
      </p:sp>
    </p:spTree>
    <p:extLst>
      <p:ext uri="{BB962C8B-B14F-4D97-AF65-F5344CB8AC3E}">
        <p14:creationId xmlns:p14="http://schemas.microsoft.com/office/powerpoint/2010/main" val="1666121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5D7DF7BC-9E71-4EB4-96A4-04AFCD37919F}" type="slidenum">
              <a:rPr lang="en-US" altLang="en-US" smtClean="0"/>
              <a:pPr/>
              <a:t>‹#›</a:t>
            </a:fld>
            <a:endParaRPr lang="en-US" altLang="en-US"/>
          </a:p>
        </p:txBody>
      </p:sp>
    </p:spTree>
    <p:extLst>
      <p:ext uri="{BB962C8B-B14F-4D97-AF65-F5344CB8AC3E}">
        <p14:creationId xmlns:p14="http://schemas.microsoft.com/office/powerpoint/2010/main" val="1768916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E6C6086E-9AF0-4018-9D48-2C3740FE2FA6}" type="slidenum">
              <a:rPr lang="en-US" altLang="en-US" smtClean="0"/>
              <a:pPr/>
              <a:t>‹#›</a:t>
            </a:fld>
            <a:endParaRPr lang="en-US" altLang="en-US"/>
          </a:p>
        </p:txBody>
      </p:sp>
    </p:spTree>
    <p:extLst>
      <p:ext uri="{BB962C8B-B14F-4D97-AF65-F5344CB8AC3E}">
        <p14:creationId xmlns:p14="http://schemas.microsoft.com/office/powerpoint/2010/main" val="1949825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EC55B1D3-8598-4C86-BC34-841212E904D2}" type="slidenum">
              <a:rPr lang="en-US" altLang="en-US" smtClean="0"/>
              <a:pPr/>
              <a:t>‹#›</a:t>
            </a:fld>
            <a:endParaRPr lang="en-US" altLang="en-US"/>
          </a:p>
        </p:txBody>
      </p:sp>
    </p:spTree>
    <p:extLst>
      <p:ext uri="{BB962C8B-B14F-4D97-AF65-F5344CB8AC3E}">
        <p14:creationId xmlns:p14="http://schemas.microsoft.com/office/powerpoint/2010/main" val="2635959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EF71BE42-0EC5-4D2E-8D7B-451CF69E1824}" type="slidenum">
              <a:rPr lang="en-US" altLang="en-US" smtClean="0"/>
              <a:pPr/>
              <a:t>‹#›</a:t>
            </a:fld>
            <a:endParaRPr lang="en-US" altLang="en-US"/>
          </a:p>
        </p:txBody>
      </p:sp>
    </p:spTree>
    <p:extLst>
      <p:ext uri="{BB962C8B-B14F-4D97-AF65-F5344CB8AC3E}">
        <p14:creationId xmlns:p14="http://schemas.microsoft.com/office/powerpoint/2010/main" val="1028727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2E562D18-A967-4960-A519-89D2E0547158}" type="slidenum">
              <a:rPr lang="en-US" altLang="en-US" smtClean="0"/>
              <a:pPr/>
              <a:t>‹#›</a:t>
            </a:fld>
            <a:endParaRPr lang="en-US" altLang="en-US"/>
          </a:p>
        </p:txBody>
      </p:sp>
    </p:spTree>
    <p:extLst>
      <p:ext uri="{BB962C8B-B14F-4D97-AF65-F5344CB8AC3E}">
        <p14:creationId xmlns:p14="http://schemas.microsoft.com/office/powerpoint/2010/main" val="355527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15CDEE14-AD58-43FF-A69E-0E0C049D6A24}" type="slidenum">
              <a:rPr lang="en-US" altLang="en-US" smtClean="0"/>
              <a:pPr/>
              <a:t>‹#›</a:t>
            </a:fld>
            <a:endParaRPr lang="en-US" altLang="en-US"/>
          </a:p>
        </p:txBody>
      </p:sp>
    </p:spTree>
    <p:extLst>
      <p:ext uri="{BB962C8B-B14F-4D97-AF65-F5344CB8AC3E}">
        <p14:creationId xmlns:p14="http://schemas.microsoft.com/office/powerpoint/2010/main" val="587709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6EF807A3-770D-4941-8B7C-5FEDC5A28838}" type="slidenum">
              <a:rPr lang="en-US" altLang="en-US" smtClean="0"/>
              <a:pPr/>
              <a:t>‹#›</a:t>
            </a:fld>
            <a:endParaRPr lang="en-US" altLang="en-US"/>
          </a:p>
        </p:txBody>
      </p:sp>
    </p:spTree>
    <p:extLst>
      <p:ext uri="{BB962C8B-B14F-4D97-AF65-F5344CB8AC3E}">
        <p14:creationId xmlns:p14="http://schemas.microsoft.com/office/powerpoint/2010/main" val="2173533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3255F8-7834-467D-8936-DB970297C1F0}" type="slidenum">
              <a:rPr lang="en-US" altLang="en-US" smtClean="0"/>
              <a:pPr/>
              <a:t>‹#›</a:t>
            </a:fld>
            <a:endParaRPr lang="en-US" altLang="en-US"/>
          </a:p>
        </p:txBody>
      </p:sp>
    </p:spTree>
    <p:extLst>
      <p:ext uri="{BB962C8B-B14F-4D97-AF65-F5344CB8AC3E}">
        <p14:creationId xmlns:p14="http://schemas.microsoft.com/office/powerpoint/2010/main" val="1988121870"/>
      </p:ext>
    </p:extLst>
  </p:cSld>
  <p:clrMap bg1="dk1" tx1="lt1" bg2="dk2" tx2="lt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7" name="Rectangle 2056">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59" name="Group 2058">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77551" y="3985"/>
            <a:ext cx="7329573" cy="6858000"/>
            <a:chOff x="1303402" y="3985"/>
            <a:chExt cx="9772765" cy="6858000"/>
          </a:xfrm>
        </p:grpSpPr>
        <p:sp>
          <p:nvSpPr>
            <p:cNvPr id="2060" name="Freeform: Shape 2059">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61" name="Freeform: Shape 2060">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62" name="Freeform: Shape 2061">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63" name="Freeform: Shape 2062">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64" name="Freeform: Shape 2063">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2065" name="Freeform: Shape 2064">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66" name="Freeform: Shape 2065">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050" name="Rectangle 2"/>
          <p:cNvSpPr>
            <a:spLocks noGrp="1" noChangeArrowheads="1"/>
          </p:cNvSpPr>
          <p:nvPr>
            <p:ph type="ctrTitle"/>
          </p:nvPr>
        </p:nvSpPr>
        <p:spPr>
          <a:xfrm>
            <a:off x="2411796" y="1764406"/>
            <a:ext cx="4320635" cy="3340993"/>
          </a:xfrm>
        </p:spPr>
        <p:txBody>
          <a:bodyPr anchor="ctr">
            <a:noAutofit/>
          </a:bodyPr>
          <a:lstStyle/>
          <a:p>
            <a:r>
              <a:rPr lang="en-US" altLang="en-US" sz="7200" dirty="0">
                <a:solidFill>
                  <a:schemeClr val="accent2">
                    <a:lumMod val="40000"/>
                    <a:lumOff val="60000"/>
                  </a:schemeClr>
                </a:solidFill>
                <a:latin typeface="Berlin Sans FB Demi" panose="020E0802020502020306" pitchFamily="34" charset="0"/>
              </a:rPr>
              <a:t>How to Become a Minister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28650" y="228600"/>
            <a:ext cx="7886700" cy="990601"/>
          </a:xfrm>
        </p:spPr>
        <p:txBody>
          <a:bodyPr/>
          <a:lstStyle/>
          <a:p>
            <a:r>
              <a:rPr lang="en-US" altLang="en-US" dirty="0">
                <a:latin typeface="Berlin Sans FB Demi" panose="020E0802020502020306" pitchFamily="34" charset="0"/>
              </a:rPr>
              <a:t>What is a Minister?</a:t>
            </a:r>
          </a:p>
        </p:txBody>
      </p:sp>
      <p:sp>
        <p:nvSpPr>
          <p:cNvPr id="23555" name="Rectangle 3"/>
          <p:cNvSpPr>
            <a:spLocks noGrp="1" noChangeArrowheads="1"/>
          </p:cNvSpPr>
          <p:nvPr>
            <p:ph idx="1"/>
          </p:nvPr>
        </p:nvSpPr>
        <p:spPr>
          <a:xfrm>
            <a:off x="457200" y="1143000"/>
            <a:ext cx="8458200" cy="5715000"/>
          </a:xfrm>
        </p:spPr>
        <p:txBody>
          <a:bodyPr>
            <a:normAutofit lnSpcReduction="10000"/>
          </a:bodyPr>
          <a:lstStyle/>
          <a:p>
            <a:pPr>
              <a:lnSpc>
                <a:spcPct val="95000"/>
              </a:lnSpc>
              <a:spcBef>
                <a:spcPct val="10000"/>
              </a:spcBef>
            </a:pPr>
            <a:r>
              <a:rPr lang="en-US" altLang="en-US" sz="3200" b="1" dirty="0"/>
              <a:t>A servant. One who performs an act of service.</a:t>
            </a:r>
          </a:p>
          <a:p>
            <a:pPr>
              <a:lnSpc>
                <a:spcPct val="95000"/>
              </a:lnSpc>
              <a:spcBef>
                <a:spcPct val="10000"/>
              </a:spcBef>
            </a:pPr>
            <a:r>
              <a:rPr lang="en-US" altLang="en-US" sz="3200" b="1" dirty="0"/>
              <a:t>The nature of a ministry is determined by… </a:t>
            </a:r>
          </a:p>
          <a:p>
            <a:pPr marL="574675" lvl="1" indent="-287338">
              <a:lnSpc>
                <a:spcPct val="95000"/>
              </a:lnSpc>
              <a:spcBef>
                <a:spcPct val="10000"/>
              </a:spcBef>
            </a:pPr>
            <a:r>
              <a:rPr lang="en-US" altLang="en-US" sz="3000" i="1" dirty="0"/>
              <a:t>The one for whom the ministry is performed.</a:t>
            </a:r>
          </a:p>
          <a:p>
            <a:pPr marL="574675" lvl="1" indent="-287338">
              <a:lnSpc>
                <a:spcPct val="95000"/>
              </a:lnSpc>
              <a:spcBef>
                <a:spcPct val="10000"/>
              </a:spcBef>
            </a:pPr>
            <a:r>
              <a:rPr lang="en-US" altLang="en-US" sz="3000" i="1" dirty="0"/>
              <a:t>What is being ministered.</a:t>
            </a:r>
          </a:p>
          <a:p>
            <a:pPr marL="574675" lvl="1" indent="-287338">
              <a:lnSpc>
                <a:spcPct val="95000"/>
              </a:lnSpc>
              <a:spcBef>
                <a:spcPct val="10000"/>
              </a:spcBef>
            </a:pPr>
            <a:r>
              <a:rPr lang="en-US" altLang="en-US" sz="3000" i="1" dirty="0"/>
              <a:t>To whom it is being ministered.</a:t>
            </a:r>
          </a:p>
          <a:p>
            <a:pPr>
              <a:lnSpc>
                <a:spcPct val="95000"/>
              </a:lnSpc>
              <a:spcBef>
                <a:spcPct val="10000"/>
              </a:spcBef>
            </a:pPr>
            <a:r>
              <a:rPr lang="en-US" altLang="en-US" sz="3200" b="1" dirty="0"/>
              <a:t>Paul is an example </a:t>
            </a:r>
          </a:p>
          <a:p>
            <a:pPr marL="574675" lvl="1" indent="-287338">
              <a:lnSpc>
                <a:spcPct val="95000"/>
              </a:lnSpc>
              <a:spcBef>
                <a:spcPct val="10000"/>
              </a:spcBef>
            </a:pPr>
            <a:r>
              <a:rPr lang="en-US" altLang="en-US" sz="3000" dirty="0"/>
              <a:t>A minister </a:t>
            </a:r>
            <a:r>
              <a:rPr lang="en-US" altLang="en-US" sz="3000" b="1" dirty="0">
                <a:solidFill>
                  <a:srgbClr val="FFFF00"/>
                </a:solidFill>
              </a:rPr>
              <a:t>of Christ </a:t>
            </a:r>
            <a:r>
              <a:rPr lang="en-US" altLang="en-US" sz="3000" dirty="0"/>
              <a:t>(1 Corinthians 4:1)</a:t>
            </a:r>
          </a:p>
          <a:p>
            <a:pPr marL="574675" lvl="1" indent="-287338">
              <a:lnSpc>
                <a:spcPct val="95000"/>
              </a:lnSpc>
              <a:spcBef>
                <a:spcPct val="10000"/>
              </a:spcBef>
            </a:pPr>
            <a:r>
              <a:rPr lang="en-US" altLang="en-US" sz="3000" dirty="0"/>
              <a:t>A minister </a:t>
            </a:r>
            <a:r>
              <a:rPr lang="en-US" altLang="en-US" sz="3000" b="1" dirty="0">
                <a:solidFill>
                  <a:srgbClr val="FFFF00"/>
                </a:solidFill>
              </a:rPr>
              <a:t>of the gospel</a:t>
            </a:r>
            <a:r>
              <a:rPr lang="en-US" altLang="en-US" sz="3000" b="1" dirty="0"/>
              <a:t> </a:t>
            </a:r>
            <a:r>
              <a:rPr lang="en-US" altLang="en-US" sz="3000" dirty="0"/>
              <a:t>(Acts 26:16; Eph. 3:6-7)</a:t>
            </a:r>
          </a:p>
          <a:p>
            <a:pPr marL="574675" lvl="1" indent="-287338">
              <a:lnSpc>
                <a:spcPct val="95000"/>
              </a:lnSpc>
              <a:spcBef>
                <a:spcPct val="10000"/>
              </a:spcBef>
            </a:pPr>
            <a:r>
              <a:rPr lang="en-US" altLang="en-US" sz="3000" dirty="0"/>
              <a:t>A minister </a:t>
            </a:r>
            <a:r>
              <a:rPr lang="en-US" altLang="en-US" sz="3000" b="1" dirty="0">
                <a:solidFill>
                  <a:srgbClr val="FFFF00"/>
                </a:solidFill>
              </a:rPr>
              <a:t>to the Gentiles </a:t>
            </a:r>
            <a:r>
              <a:rPr lang="en-US" altLang="en-US" sz="3000" dirty="0"/>
              <a:t>(Colossians 1:23-25)</a:t>
            </a:r>
          </a:p>
          <a:p>
            <a:pPr marL="0" indent="0" algn="ctr">
              <a:lnSpc>
                <a:spcPct val="95000"/>
              </a:lnSpc>
              <a:spcBef>
                <a:spcPct val="10000"/>
              </a:spcBef>
              <a:buNone/>
            </a:pPr>
            <a:r>
              <a:rPr lang="en-US" altLang="en-US" sz="3200" i="1" dirty="0"/>
              <a:t>Paul was </a:t>
            </a:r>
            <a:r>
              <a:rPr lang="en-US" altLang="en-US" sz="3200" i="1" dirty="0">
                <a:solidFill>
                  <a:schemeClr val="accent1">
                    <a:lumMod val="20000"/>
                    <a:lumOff val="80000"/>
                  </a:schemeClr>
                </a:solidFill>
              </a:rPr>
              <a:t>“</a:t>
            </a:r>
            <a:r>
              <a:rPr lang="en-US" sz="3200" b="1" i="1" dirty="0">
                <a:solidFill>
                  <a:schemeClr val="accent1">
                    <a:lumMod val="20000"/>
                    <a:lumOff val="80000"/>
                  </a:schemeClr>
                </a:solidFill>
                <a:effectLst/>
              </a:rPr>
              <a:t>a minister of Jesus Christ </a:t>
            </a:r>
            <a:r>
              <a:rPr lang="en-US" sz="3200" b="1" i="1" dirty="0">
                <a:solidFill>
                  <a:schemeClr val="accent1">
                    <a:lumMod val="40000"/>
                    <a:lumOff val="60000"/>
                  </a:schemeClr>
                </a:solidFill>
                <a:effectLst/>
              </a:rPr>
              <a:t>to the Gentiles,</a:t>
            </a:r>
            <a:r>
              <a:rPr lang="en-US" sz="3200" i="1" dirty="0">
                <a:solidFill>
                  <a:schemeClr val="accent1">
                    <a:lumMod val="40000"/>
                    <a:lumOff val="60000"/>
                  </a:schemeClr>
                </a:solidFill>
                <a:effectLst/>
              </a:rPr>
              <a:t> </a:t>
            </a:r>
            <a:r>
              <a:rPr lang="en-US" sz="3200" b="1" i="1" dirty="0">
                <a:solidFill>
                  <a:schemeClr val="accent1">
                    <a:lumMod val="60000"/>
                    <a:lumOff val="40000"/>
                  </a:schemeClr>
                </a:solidFill>
                <a:effectLst/>
              </a:rPr>
              <a:t>ministering the gospel of God…” </a:t>
            </a:r>
            <a:r>
              <a:rPr lang="en-US" sz="3200" i="1" dirty="0">
                <a:effectLst/>
              </a:rPr>
              <a:t>(</a:t>
            </a:r>
            <a:r>
              <a:rPr lang="en-US" altLang="en-US" sz="3200" i="1" dirty="0"/>
              <a:t>Romans 15:16)</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3554"/>
                                        </p:tgtEl>
                                        <p:attrNameLst>
                                          <p:attrName>style.visibility</p:attrName>
                                        </p:attrNameLst>
                                      </p:cBhvr>
                                      <p:to>
                                        <p:strVal val="visible"/>
                                      </p:to>
                                    </p:set>
                                    <p:anim calcmode="lin" valueType="num">
                                      <p:cBhvr>
                                        <p:cTn id="7" dur="1000" fill="hold"/>
                                        <p:tgtEl>
                                          <p:spTgt spid="23554"/>
                                        </p:tgtEl>
                                        <p:attrNameLst>
                                          <p:attrName>ppt_w</p:attrName>
                                        </p:attrNameLst>
                                      </p:cBhvr>
                                      <p:tavLst>
                                        <p:tav tm="0">
                                          <p:val>
                                            <p:strVal val="#ppt_w+.3"/>
                                          </p:val>
                                        </p:tav>
                                        <p:tav tm="100000">
                                          <p:val>
                                            <p:strVal val="#ppt_w"/>
                                          </p:val>
                                        </p:tav>
                                      </p:tavLst>
                                    </p:anim>
                                    <p:anim calcmode="lin" valueType="num">
                                      <p:cBhvr>
                                        <p:cTn id="8" dur="1000" fill="hold"/>
                                        <p:tgtEl>
                                          <p:spTgt spid="23554"/>
                                        </p:tgtEl>
                                        <p:attrNameLst>
                                          <p:attrName>ppt_h</p:attrName>
                                        </p:attrNameLst>
                                      </p:cBhvr>
                                      <p:tavLst>
                                        <p:tav tm="0">
                                          <p:val>
                                            <p:strVal val="#ppt_h"/>
                                          </p:val>
                                        </p:tav>
                                        <p:tav tm="100000">
                                          <p:val>
                                            <p:strVal val="#ppt_h"/>
                                          </p:val>
                                        </p:tav>
                                      </p:tavLst>
                                    </p:anim>
                                    <p:animEffect transition="in" filter="fade">
                                      <p:cBhvr>
                                        <p:cTn id="9" dur="1000"/>
                                        <p:tgtEl>
                                          <p:spTgt spid="2355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23555">
                                            <p:txEl>
                                              <p:pRg st="0" end="0"/>
                                            </p:txEl>
                                          </p:spTgt>
                                        </p:tgtEl>
                                        <p:attrNameLst>
                                          <p:attrName>style.visibility</p:attrName>
                                        </p:attrNameLst>
                                      </p:cBhvr>
                                      <p:to>
                                        <p:strVal val="visible"/>
                                      </p:to>
                                    </p:set>
                                    <p:anim calcmode="lin" valueType="num">
                                      <p:cBhvr>
                                        <p:cTn id="14" dur="1000" fill="hold"/>
                                        <p:tgtEl>
                                          <p:spTgt spid="23555">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23555">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23555">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23555">
                                            <p:txEl>
                                              <p:pRg st="1" end="1"/>
                                            </p:txEl>
                                          </p:spTgt>
                                        </p:tgtEl>
                                        <p:attrNameLst>
                                          <p:attrName>style.visibility</p:attrName>
                                        </p:attrNameLst>
                                      </p:cBhvr>
                                      <p:to>
                                        <p:strVal val="visible"/>
                                      </p:to>
                                    </p:set>
                                    <p:anim calcmode="lin" valueType="num">
                                      <p:cBhvr>
                                        <p:cTn id="21" dur="1000" fill="hold"/>
                                        <p:tgtEl>
                                          <p:spTgt spid="23555">
                                            <p:txEl>
                                              <p:pRg st="1" end="1"/>
                                            </p:txEl>
                                          </p:spTgt>
                                        </p:tgtEl>
                                        <p:attrNameLst>
                                          <p:attrName>ppt_w</p:attrName>
                                        </p:attrNameLst>
                                      </p:cBhvr>
                                      <p:tavLst>
                                        <p:tav tm="0">
                                          <p:val>
                                            <p:strVal val="#ppt_w+.3"/>
                                          </p:val>
                                        </p:tav>
                                        <p:tav tm="100000">
                                          <p:val>
                                            <p:strVal val="#ppt_w"/>
                                          </p:val>
                                        </p:tav>
                                      </p:tavLst>
                                    </p:anim>
                                    <p:anim calcmode="lin" valueType="num">
                                      <p:cBhvr>
                                        <p:cTn id="22" dur="1000" fill="hold"/>
                                        <p:tgtEl>
                                          <p:spTgt spid="23555">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23555">
                                            <p:txEl>
                                              <p:pRg st="1" end="1"/>
                                            </p:txEl>
                                          </p:spTgt>
                                        </p:tgtEl>
                                      </p:cBhvr>
                                    </p:animEffect>
                                  </p:childTnLst>
                                </p:cTn>
                              </p:par>
                              <p:par>
                                <p:cTn id="24" presetID="50" presetClass="entr" presetSubtype="0" decel="100000" fill="hold" grpId="0" nodeType="withEffect">
                                  <p:stCondLst>
                                    <p:cond delay="0"/>
                                  </p:stCondLst>
                                  <p:childTnLst>
                                    <p:set>
                                      <p:cBhvr>
                                        <p:cTn id="25" dur="1" fill="hold">
                                          <p:stCondLst>
                                            <p:cond delay="0"/>
                                          </p:stCondLst>
                                        </p:cTn>
                                        <p:tgtEl>
                                          <p:spTgt spid="23555">
                                            <p:txEl>
                                              <p:pRg st="2" end="2"/>
                                            </p:txEl>
                                          </p:spTgt>
                                        </p:tgtEl>
                                        <p:attrNameLst>
                                          <p:attrName>style.visibility</p:attrName>
                                        </p:attrNameLst>
                                      </p:cBhvr>
                                      <p:to>
                                        <p:strVal val="visible"/>
                                      </p:to>
                                    </p:set>
                                    <p:anim calcmode="lin" valueType="num">
                                      <p:cBhvr>
                                        <p:cTn id="26" dur="1000" fill="hold"/>
                                        <p:tgtEl>
                                          <p:spTgt spid="23555">
                                            <p:txEl>
                                              <p:pRg st="2" end="2"/>
                                            </p:txEl>
                                          </p:spTgt>
                                        </p:tgtEl>
                                        <p:attrNameLst>
                                          <p:attrName>ppt_w</p:attrName>
                                        </p:attrNameLst>
                                      </p:cBhvr>
                                      <p:tavLst>
                                        <p:tav tm="0">
                                          <p:val>
                                            <p:strVal val="#ppt_w+.3"/>
                                          </p:val>
                                        </p:tav>
                                        <p:tav tm="100000">
                                          <p:val>
                                            <p:strVal val="#ppt_w"/>
                                          </p:val>
                                        </p:tav>
                                      </p:tavLst>
                                    </p:anim>
                                    <p:anim calcmode="lin" valueType="num">
                                      <p:cBhvr>
                                        <p:cTn id="27" dur="1000" fill="hold"/>
                                        <p:tgtEl>
                                          <p:spTgt spid="23555">
                                            <p:txEl>
                                              <p:pRg st="2" end="2"/>
                                            </p:txEl>
                                          </p:spTgt>
                                        </p:tgtEl>
                                        <p:attrNameLst>
                                          <p:attrName>ppt_h</p:attrName>
                                        </p:attrNameLst>
                                      </p:cBhvr>
                                      <p:tavLst>
                                        <p:tav tm="0">
                                          <p:val>
                                            <p:strVal val="#ppt_h"/>
                                          </p:val>
                                        </p:tav>
                                        <p:tav tm="100000">
                                          <p:val>
                                            <p:strVal val="#ppt_h"/>
                                          </p:val>
                                        </p:tav>
                                      </p:tavLst>
                                    </p:anim>
                                    <p:animEffect transition="in" filter="fade">
                                      <p:cBhvr>
                                        <p:cTn id="28" dur="1000"/>
                                        <p:tgtEl>
                                          <p:spTgt spid="23555">
                                            <p:txEl>
                                              <p:pRg st="2" end="2"/>
                                            </p:txEl>
                                          </p:spTgt>
                                        </p:tgtEl>
                                      </p:cBhvr>
                                    </p:animEffect>
                                  </p:childTnLst>
                                </p:cTn>
                              </p:par>
                              <p:par>
                                <p:cTn id="29" presetID="50" presetClass="entr" presetSubtype="0" decel="100000" fill="hold" grpId="0" nodeType="withEffect">
                                  <p:stCondLst>
                                    <p:cond delay="0"/>
                                  </p:stCondLst>
                                  <p:childTnLst>
                                    <p:set>
                                      <p:cBhvr>
                                        <p:cTn id="30" dur="1" fill="hold">
                                          <p:stCondLst>
                                            <p:cond delay="0"/>
                                          </p:stCondLst>
                                        </p:cTn>
                                        <p:tgtEl>
                                          <p:spTgt spid="23555">
                                            <p:txEl>
                                              <p:pRg st="3" end="3"/>
                                            </p:txEl>
                                          </p:spTgt>
                                        </p:tgtEl>
                                        <p:attrNameLst>
                                          <p:attrName>style.visibility</p:attrName>
                                        </p:attrNameLst>
                                      </p:cBhvr>
                                      <p:to>
                                        <p:strVal val="visible"/>
                                      </p:to>
                                    </p:set>
                                    <p:anim calcmode="lin" valueType="num">
                                      <p:cBhvr>
                                        <p:cTn id="31" dur="1000" fill="hold"/>
                                        <p:tgtEl>
                                          <p:spTgt spid="23555">
                                            <p:txEl>
                                              <p:pRg st="3" end="3"/>
                                            </p:txEl>
                                          </p:spTgt>
                                        </p:tgtEl>
                                        <p:attrNameLst>
                                          <p:attrName>ppt_w</p:attrName>
                                        </p:attrNameLst>
                                      </p:cBhvr>
                                      <p:tavLst>
                                        <p:tav tm="0">
                                          <p:val>
                                            <p:strVal val="#ppt_w+.3"/>
                                          </p:val>
                                        </p:tav>
                                        <p:tav tm="100000">
                                          <p:val>
                                            <p:strVal val="#ppt_w"/>
                                          </p:val>
                                        </p:tav>
                                      </p:tavLst>
                                    </p:anim>
                                    <p:anim calcmode="lin" valueType="num">
                                      <p:cBhvr>
                                        <p:cTn id="32" dur="1000" fill="hold"/>
                                        <p:tgtEl>
                                          <p:spTgt spid="23555">
                                            <p:txEl>
                                              <p:pRg st="3" end="3"/>
                                            </p:txEl>
                                          </p:spTgt>
                                        </p:tgtEl>
                                        <p:attrNameLst>
                                          <p:attrName>ppt_h</p:attrName>
                                        </p:attrNameLst>
                                      </p:cBhvr>
                                      <p:tavLst>
                                        <p:tav tm="0">
                                          <p:val>
                                            <p:strVal val="#ppt_h"/>
                                          </p:val>
                                        </p:tav>
                                        <p:tav tm="100000">
                                          <p:val>
                                            <p:strVal val="#ppt_h"/>
                                          </p:val>
                                        </p:tav>
                                      </p:tavLst>
                                    </p:anim>
                                    <p:animEffect transition="in" filter="fade">
                                      <p:cBhvr>
                                        <p:cTn id="33" dur="1000"/>
                                        <p:tgtEl>
                                          <p:spTgt spid="23555">
                                            <p:txEl>
                                              <p:pRg st="3" end="3"/>
                                            </p:txEl>
                                          </p:spTgt>
                                        </p:tgtEl>
                                      </p:cBhvr>
                                    </p:animEffect>
                                  </p:childTnLst>
                                </p:cTn>
                              </p:par>
                              <p:par>
                                <p:cTn id="34" presetID="50" presetClass="entr" presetSubtype="0" decel="100000" fill="hold" grpId="0" nodeType="withEffect">
                                  <p:stCondLst>
                                    <p:cond delay="0"/>
                                  </p:stCondLst>
                                  <p:childTnLst>
                                    <p:set>
                                      <p:cBhvr>
                                        <p:cTn id="35" dur="1" fill="hold">
                                          <p:stCondLst>
                                            <p:cond delay="0"/>
                                          </p:stCondLst>
                                        </p:cTn>
                                        <p:tgtEl>
                                          <p:spTgt spid="23555">
                                            <p:txEl>
                                              <p:pRg st="4" end="4"/>
                                            </p:txEl>
                                          </p:spTgt>
                                        </p:tgtEl>
                                        <p:attrNameLst>
                                          <p:attrName>style.visibility</p:attrName>
                                        </p:attrNameLst>
                                      </p:cBhvr>
                                      <p:to>
                                        <p:strVal val="visible"/>
                                      </p:to>
                                    </p:set>
                                    <p:anim calcmode="lin" valueType="num">
                                      <p:cBhvr>
                                        <p:cTn id="36" dur="1000" fill="hold"/>
                                        <p:tgtEl>
                                          <p:spTgt spid="23555">
                                            <p:txEl>
                                              <p:pRg st="4" end="4"/>
                                            </p:txEl>
                                          </p:spTgt>
                                        </p:tgtEl>
                                        <p:attrNameLst>
                                          <p:attrName>ppt_w</p:attrName>
                                        </p:attrNameLst>
                                      </p:cBhvr>
                                      <p:tavLst>
                                        <p:tav tm="0">
                                          <p:val>
                                            <p:strVal val="#ppt_w+.3"/>
                                          </p:val>
                                        </p:tav>
                                        <p:tav tm="100000">
                                          <p:val>
                                            <p:strVal val="#ppt_w"/>
                                          </p:val>
                                        </p:tav>
                                      </p:tavLst>
                                    </p:anim>
                                    <p:anim calcmode="lin" valueType="num">
                                      <p:cBhvr>
                                        <p:cTn id="37" dur="1000" fill="hold"/>
                                        <p:tgtEl>
                                          <p:spTgt spid="23555">
                                            <p:txEl>
                                              <p:pRg st="4" end="4"/>
                                            </p:txEl>
                                          </p:spTgt>
                                        </p:tgtEl>
                                        <p:attrNameLst>
                                          <p:attrName>ppt_h</p:attrName>
                                        </p:attrNameLst>
                                      </p:cBhvr>
                                      <p:tavLst>
                                        <p:tav tm="0">
                                          <p:val>
                                            <p:strVal val="#ppt_h"/>
                                          </p:val>
                                        </p:tav>
                                        <p:tav tm="100000">
                                          <p:val>
                                            <p:strVal val="#ppt_h"/>
                                          </p:val>
                                        </p:tav>
                                      </p:tavLst>
                                    </p:anim>
                                    <p:animEffect transition="in" filter="fade">
                                      <p:cBhvr>
                                        <p:cTn id="38" dur="1000"/>
                                        <p:tgtEl>
                                          <p:spTgt spid="23555">
                                            <p:txEl>
                                              <p:pRg st="4" end="4"/>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0" presetClass="entr" presetSubtype="0" decel="100000" fill="hold" grpId="0" nodeType="clickEffect">
                                  <p:stCondLst>
                                    <p:cond delay="0"/>
                                  </p:stCondLst>
                                  <p:childTnLst>
                                    <p:set>
                                      <p:cBhvr>
                                        <p:cTn id="42" dur="1" fill="hold">
                                          <p:stCondLst>
                                            <p:cond delay="0"/>
                                          </p:stCondLst>
                                        </p:cTn>
                                        <p:tgtEl>
                                          <p:spTgt spid="23555">
                                            <p:txEl>
                                              <p:pRg st="5" end="5"/>
                                            </p:txEl>
                                          </p:spTgt>
                                        </p:tgtEl>
                                        <p:attrNameLst>
                                          <p:attrName>style.visibility</p:attrName>
                                        </p:attrNameLst>
                                      </p:cBhvr>
                                      <p:to>
                                        <p:strVal val="visible"/>
                                      </p:to>
                                    </p:set>
                                    <p:anim calcmode="lin" valueType="num">
                                      <p:cBhvr>
                                        <p:cTn id="43" dur="1000" fill="hold"/>
                                        <p:tgtEl>
                                          <p:spTgt spid="23555">
                                            <p:txEl>
                                              <p:pRg st="5" end="5"/>
                                            </p:txEl>
                                          </p:spTgt>
                                        </p:tgtEl>
                                        <p:attrNameLst>
                                          <p:attrName>ppt_w</p:attrName>
                                        </p:attrNameLst>
                                      </p:cBhvr>
                                      <p:tavLst>
                                        <p:tav tm="0">
                                          <p:val>
                                            <p:strVal val="#ppt_w+.3"/>
                                          </p:val>
                                        </p:tav>
                                        <p:tav tm="100000">
                                          <p:val>
                                            <p:strVal val="#ppt_w"/>
                                          </p:val>
                                        </p:tav>
                                      </p:tavLst>
                                    </p:anim>
                                    <p:anim calcmode="lin" valueType="num">
                                      <p:cBhvr>
                                        <p:cTn id="44" dur="1000" fill="hold"/>
                                        <p:tgtEl>
                                          <p:spTgt spid="23555">
                                            <p:txEl>
                                              <p:pRg st="5" end="5"/>
                                            </p:txEl>
                                          </p:spTgt>
                                        </p:tgtEl>
                                        <p:attrNameLst>
                                          <p:attrName>ppt_h</p:attrName>
                                        </p:attrNameLst>
                                      </p:cBhvr>
                                      <p:tavLst>
                                        <p:tav tm="0">
                                          <p:val>
                                            <p:strVal val="#ppt_h"/>
                                          </p:val>
                                        </p:tav>
                                        <p:tav tm="100000">
                                          <p:val>
                                            <p:strVal val="#ppt_h"/>
                                          </p:val>
                                        </p:tav>
                                      </p:tavLst>
                                    </p:anim>
                                    <p:animEffect transition="in" filter="fade">
                                      <p:cBhvr>
                                        <p:cTn id="45" dur="1000"/>
                                        <p:tgtEl>
                                          <p:spTgt spid="23555">
                                            <p:txEl>
                                              <p:pRg st="5" end="5"/>
                                            </p:txEl>
                                          </p:spTgt>
                                        </p:tgtEl>
                                      </p:cBhvr>
                                    </p:animEffect>
                                  </p:childTnLst>
                                </p:cTn>
                              </p:par>
                              <p:par>
                                <p:cTn id="46" presetID="50" presetClass="entr" presetSubtype="0" decel="100000" fill="hold" grpId="0" nodeType="withEffect">
                                  <p:stCondLst>
                                    <p:cond delay="0"/>
                                  </p:stCondLst>
                                  <p:childTnLst>
                                    <p:set>
                                      <p:cBhvr>
                                        <p:cTn id="47" dur="1" fill="hold">
                                          <p:stCondLst>
                                            <p:cond delay="0"/>
                                          </p:stCondLst>
                                        </p:cTn>
                                        <p:tgtEl>
                                          <p:spTgt spid="23555">
                                            <p:txEl>
                                              <p:pRg st="6" end="6"/>
                                            </p:txEl>
                                          </p:spTgt>
                                        </p:tgtEl>
                                        <p:attrNameLst>
                                          <p:attrName>style.visibility</p:attrName>
                                        </p:attrNameLst>
                                      </p:cBhvr>
                                      <p:to>
                                        <p:strVal val="visible"/>
                                      </p:to>
                                    </p:set>
                                    <p:anim calcmode="lin" valueType="num">
                                      <p:cBhvr>
                                        <p:cTn id="48" dur="1000" fill="hold"/>
                                        <p:tgtEl>
                                          <p:spTgt spid="23555">
                                            <p:txEl>
                                              <p:pRg st="6" end="6"/>
                                            </p:txEl>
                                          </p:spTgt>
                                        </p:tgtEl>
                                        <p:attrNameLst>
                                          <p:attrName>ppt_w</p:attrName>
                                        </p:attrNameLst>
                                      </p:cBhvr>
                                      <p:tavLst>
                                        <p:tav tm="0">
                                          <p:val>
                                            <p:strVal val="#ppt_w+.3"/>
                                          </p:val>
                                        </p:tav>
                                        <p:tav tm="100000">
                                          <p:val>
                                            <p:strVal val="#ppt_w"/>
                                          </p:val>
                                        </p:tav>
                                      </p:tavLst>
                                    </p:anim>
                                    <p:anim calcmode="lin" valueType="num">
                                      <p:cBhvr>
                                        <p:cTn id="49" dur="1000" fill="hold"/>
                                        <p:tgtEl>
                                          <p:spTgt spid="23555">
                                            <p:txEl>
                                              <p:pRg st="6" end="6"/>
                                            </p:txEl>
                                          </p:spTgt>
                                        </p:tgtEl>
                                        <p:attrNameLst>
                                          <p:attrName>ppt_h</p:attrName>
                                        </p:attrNameLst>
                                      </p:cBhvr>
                                      <p:tavLst>
                                        <p:tav tm="0">
                                          <p:val>
                                            <p:strVal val="#ppt_h"/>
                                          </p:val>
                                        </p:tav>
                                        <p:tav tm="100000">
                                          <p:val>
                                            <p:strVal val="#ppt_h"/>
                                          </p:val>
                                        </p:tav>
                                      </p:tavLst>
                                    </p:anim>
                                    <p:animEffect transition="in" filter="fade">
                                      <p:cBhvr>
                                        <p:cTn id="50" dur="1000"/>
                                        <p:tgtEl>
                                          <p:spTgt spid="23555">
                                            <p:txEl>
                                              <p:pRg st="6" end="6"/>
                                            </p:txEl>
                                          </p:spTgt>
                                        </p:tgtEl>
                                      </p:cBhvr>
                                    </p:animEffect>
                                  </p:childTnLst>
                                </p:cTn>
                              </p:par>
                              <p:par>
                                <p:cTn id="51" presetID="50" presetClass="entr" presetSubtype="0" decel="100000" fill="hold" grpId="0" nodeType="withEffect">
                                  <p:stCondLst>
                                    <p:cond delay="0"/>
                                  </p:stCondLst>
                                  <p:childTnLst>
                                    <p:set>
                                      <p:cBhvr>
                                        <p:cTn id="52" dur="1" fill="hold">
                                          <p:stCondLst>
                                            <p:cond delay="0"/>
                                          </p:stCondLst>
                                        </p:cTn>
                                        <p:tgtEl>
                                          <p:spTgt spid="23555">
                                            <p:txEl>
                                              <p:pRg st="7" end="7"/>
                                            </p:txEl>
                                          </p:spTgt>
                                        </p:tgtEl>
                                        <p:attrNameLst>
                                          <p:attrName>style.visibility</p:attrName>
                                        </p:attrNameLst>
                                      </p:cBhvr>
                                      <p:to>
                                        <p:strVal val="visible"/>
                                      </p:to>
                                    </p:set>
                                    <p:anim calcmode="lin" valueType="num">
                                      <p:cBhvr>
                                        <p:cTn id="53" dur="1000" fill="hold"/>
                                        <p:tgtEl>
                                          <p:spTgt spid="23555">
                                            <p:txEl>
                                              <p:pRg st="7" end="7"/>
                                            </p:txEl>
                                          </p:spTgt>
                                        </p:tgtEl>
                                        <p:attrNameLst>
                                          <p:attrName>ppt_w</p:attrName>
                                        </p:attrNameLst>
                                      </p:cBhvr>
                                      <p:tavLst>
                                        <p:tav tm="0">
                                          <p:val>
                                            <p:strVal val="#ppt_w+.3"/>
                                          </p:val>
                                        </p:tav>
                                        <p:tav tm="100000">
                                          <p:val>
                                            <p:strVal val="#ppt_w"/>
                                          </p:val>
                                        </p:tav>
                                      </p:tavLst>
                                    </p:anim>
                                    <p:anim calcmode="lin" valueType="num">
                                      <p:cBhvr>
                                        <p:cTn id="54" dur="1000" fill="hold"/>
                                        <p:tgtEl>
                                          <p:spTgt spid="23555">
                                            <p:txEl>
                                              <p:pRg st="7" end="7"/>
                                            </p:txEl>
                                          </p:spTgt>
                                        </p:tgtEl>
                                        <p:attrNameLst>
                                          <p:attrName>ppt_h</p:attrName>
                                        </p:attrNameLst>
                                      </p:cBhvr>
                                      <p:tavLst>
                                        <p:tav tm="0">
                                          <p:val>
                                            <p:strVal val="#ppt_h"/>
                                          </p:val>
                                        </p:tav>
                                        <p:tav tm="100000">
                                          <p:val>
                                            <p:strVal val="#ppt_h"/>
                                          </p:val>
                                        </p:tav>
                                      </p:tavLst>
                                    </p:anim>
                                    <p:animEffect transition="in" filter="fade">
                                      <p:cBhvr>
                                        <p:cTn id="55" dur="1000"/>
                                        <p:tgtEl>
                                          <p:spTgt spid="23555">
                                            <p:txEl>
                                              <p:pRg st="7" end="7"/>
                                            </p:txEl>
                                          </p:spTgt>
                                        </p:tgtEl>
                                      </p:cBhvr>
                                    </p:animEffect>
                                  </p:childTnLst>
                                </p:cTn>
                              </p:par>
                              <p:par>
                                <p:cTn id="56" presetID="50" presetClass="entr" presetSubtype="0" decel="100000" fill="hold" grpId="0" nodeType="withEffect">
                                  <p:stCondLst>
                                    <p:cond delay="0"/>
                                  </p:stCondLst>
                                  <p:childTnLst>
                                    <p:set>
                                      <p:cBhvr>
                                        <p:cTn id="57" dur="1" fill="hold">
                                          <p:stCondLst>
                                            <p:cond delay="0"/>
                                          </p:stCondLst>
                                        </p:cTn>
                                        <p:tgtEl>
                                          <p:spTgt spid="23555">
                                            <p:txEl>
                                              <p:pRg st="8" end="8"/>
                                            </p:txEl>
                                          </p:spTgt>
                                        </p:tgtEl>
                                        <p:attrNameLst>
                                          <p:attrName>style.visibility</p:attrName>
                                        </p:attrNameLst>
                                      </p:cBhvr>
                                      <p:to>
                                        <p:strVal val="visible"/>
                                      </p:to>
                                    </p:set>
                                    <p:anim calcmode="lin" valueType="num">
                                      <p:cBhvr>
                                        <p:cTn id="58" dur="1000" fill="hold"/>
                                        <p:tgtEl>
                                          <p:spTgt spid="23555">
                                            <p:txEl>
                                              <p:pRg st="8" end="8"/>
                                            </p:txEl>
                                          </p:spTgt>
                                        </p:tgtEl>
                                        <p:attrNameLst>
                                          <p:attrName>ppt_w</p:attrName>
                                        </p:attrNameLst>
                                      </p:cBhvr>
                                      <p:tavLst>
                                        <p:tav tm="0">
                                          <p:val>
                                            <p:strVal val="#ppt_w+.3"/>
                                          </p:val>
                                        </p:tav>
                                        <p:tav tm="100000">
                                          <p:val>
                                            <p:strVal val="#ppt_w"/>
                                          </p:val>
                                        </p:tav>
                                      </p:tavLst>
                                    </p:anim>
                                    <p:anim calcmode="lin" valueType="num">
                                      <p:cBhvr>
                                        <p:cTn id="59" dur="1000" fill="hold"/>
                                        <p:tgtEl>
                                          <p:spTgt spid="23555">
                                            <p:txEl>
                                              <p:pRg st="8" end="8"/>
                                            </p:txEl>
                                          </p:spTgt>
                                        </p:tgtEl>
                                        <p:attrNameLst>
                                          <p:attrName>ppt_h</p:attrName>
                                        </p:attrNameLst>
                                      </p:cBhvr>
                                      <p:tavLst>
                                        <p:tav tm="0">
                                          <p:val>
                                            <p:strVal val="#ppt_h"/>
                                          </p:val>
                                        </p:tav>
                                        <p:tav tm="100000">
                                          <p:val>
                                            <p:strVal val="#ppt_h"/>
                                          </p:val>
                                        </p:tav>
                                      </p:tavLst>
                                    </p:anim>
                                    <p:animEffect transition="in" filter="fade">
                                      <p:cBhvr>
                                        <p:cTn id="60" dur="1000"/>
                                        <p:tgtEl>
                                          <p:spTgt spid="23555">
                                            <p:txEl>
                                              <p:pRg st="8" end="8"/>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50" presetClass="entr" presetSubtype="0" decel="100000" fill="hold" grpId="0" nodeType="clickEffect">
                                  <p:stCondLst>
                                    <p:cond delay="0"/>
                                  </p:stCondLst>
                                  <p:childTnLst>
                                    <p:set>
                                      <p:cBhvr>
                                        <p:cTn id="64" dur="1" fill="hold">
                                          <p:stCondLst>
                                            <p:cond delay="0"/>
                                          </p:stCondLst>
                                        </p:cTn>
                                        <p:tgtEl>
                                          <p:spTgt spid="23555">
                                            <p:txEl>
                                              <p:pRg st="9" end="9"/>
                                            </p:txEl>
                                          </p:spTgt>
                                        </p:tgtEl>
                                        <p:attrNameLst>
                                          <p:attrName>style.visibility</p:attrName>
                                        </p:attrNameLst>
                                      </p:cBhvr>
                                      <p:to>
                                        <p:strVal val="visible"/>
                                      </p:to>
                                    </p:set>
                                    <p:anim calcmode="lin" valueType="num">
                                      <p:cBhvr>
                                        <p:cTn id="65" dur="1000" fill="hold"/>
                                        <p:tgtEl>
                                          <p:spTgt spid="23555">
                                            <p:txEl>
                                              <p:pRg st="9" end="9"/>
                                            </p:txEl>
                                          </p:spTgt>
                                        </p:tgtEl>
                                        <p:attrNameLst>
                                          <p:attrName>ppt_w</p:attrName>
                                        </p:attrNameLst>
                                      </p:cBhvr>
                                      <p:tavLst>
                                        <p:tav tm="0">
                                          <p:val>
                                            <p:strVal val="#ppt_w+.3"/>
                                          </p:val>
                                        </p:tav>
                                        <p:tav tm="100000">
                                          <p:val>
                                            <p:strVal val="#ppt_w"/>
                                          </p:val>
                                        </p:tav>
                                      </p:tavLst>
                                    </p:anim>
                                    <p:anim calcmode="lin" valueType="num">
                                      <p:cBhvr>
                                        <p:cTn id="66" dur="1000" fill="hold"/>
                                        <p:tgtEl>
                                          <p:spTgt spid="23555">
                                            <p:txEl>
                                              <p:pRg st="9" end="9"/>
                                            </p:txEl>
                                          </p:spTgt>
                                        </p:tgtEl>
                                        <p:attrNameLst>
                                          <p:attrName>ppt_h</p:attrName>
                                        </p:attrNameLst>
                                      </p:cBhvr>
                                      <p:tavLst>
                                        <p:tav tm="0">
                                          <p:val>
                                            <p:strVal val="#ppt_h"/>
                                          </p:val>
                                        </p:tav>
                                        <p:tav tm="100000">
                                          <p:val>
                                            <p:strVal val="#ppt_h"/>
                                          </p:val>
                                        </p:tav>
                                      </p:tavLst>
                                    </p:anim>
                                    <p:animEffect transition="in" filter="fade">
                                      <p:cBhvr>
                                        <p:cTn id="67" dur="1000"/>
                                        <p:tgtEl>
                                          <p:spTgt spid="2355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P spid="23555"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noAutofit/>
          </a:bodyPr>
          <a:lstStyle/>
          <a:p>
            <a:pPr algn="ctr"/>
            <a:r>
              <a:rPr lang="en-US" altLang="en-US" sz="4800" dirty="0">
                <a:latin typeface="Berlin Sans FB Demi" panose="020E0802020502020306" pitchFamily="34" charset="0"/>
              </a:rPr>
              <a:t>We are ALL Called </a:t>
            </a:r>
            <a:br>
              <a:rPr lang="en-US" altLang="en-US" sz="4800" dirty="0">
                <a:latin typeface="Berlin Sans FB Demi" panose="020E0802020502020306" pitchFamily="34" charset="0"/>
              </a:rPr>
            </a:br>
            <a:r>
              <a:rPr lang="en-US" altLang="en-US" sz="4800" dirty="0">
                <a:latin typeface="Berlin Sans FB Demi" panose="020E0802020502020306" pitchFamily="34" charset="0"/>
              </a:rPr>
              <a:t>to be Ministers</a:t>
            </a:r>
          </a:p>
        </p:txBody>
      </p:sp>
      <p:sp>
        <p:nvSpPr>
          <p:cNvPr id="31747" name="Rectangle 3"/>
          <p:cNvSpPr>
            <a:spLocks noGrp="1" noChangeArrowheads="1"/>
          </p:cNvSpPr>
          <p:nvPr>
            <p:ph idx="1"/>
          </p:nvPr>
        </p:nvSpPr>
        <p:spPr>
          <a:xfrm>
            <a:off x="304800" y="1905000"/>
            <a:ext cx="8534400" cy="4114800"/>
          </a:xfrm>
        </p:spPr>
        <p:txBody>
          <a:bodyPr>
            <a:normAutofit/>
          </a:bodyPr>
          <a:lstStyle/>
          <a:p>
            <a:r>
              <a:rPr lang="en-US" altLang="en-US" sz="3200" b="1" dirty="0"/>
              <a:t>The saints are to be equipped for “the work of ministry”</a:t>
            </a:r>
            <a:r>
              <a:rPr lang="en-US" altLang="en-US" sz="3200" dirty="0"/>
              <a:t> </a:t>
            </a:r>
            <a:r>
              <a:rPr lang="en-US" altLang="en-US" sz="3200" i="1" dirty="0"/>
              <a:t>(Ephesians 4:11-12)</a:t>
            </a:r>
          </a:p>
          <a:p>
            <a:pPr marL="509588" lvl="1" indent="-222250"/>
            <a:r>
              <a:rPr lang="en-US" altLang="en-US" sz="3000" b="1" i="1" dirty="0">
                <a:solidFill>
                  <a:schemeClr val="accent1">
                    <a:lumMod val="40000"/>
                    <a:lumOff val="60000"/>
                  </a:schemeClr>
                </a:solidFill>
              </a:rPr>
              <a:t>We are ministers of God </a:t>
            </a:r>
            <a:r>
              <a:rPr lang="en-US" altLang="en-US" sz="3000" i="1" dirty="0">
                <a:solidFill>
                  <a:schemeClr val="accent1">
                    <a:lumMod val="40000"/>
                    <a:lumOff val="60000"/>
                  </a:schemeClr>
                </a:solidFill>
              </a:rPr>
              <a:t>(Hebrews 9:14)</a:t>
            </a:r>
          </a:p>
          <a:p>
            <a:pPr marL="509588" lvl="1" indent="-222250"/>
            <a:r>
              <a:rPr lang="en-US" altLang="en-US" sz="3000" b="1" i="1" dirty="0">
                <a:solidFill>
                  <a:schemeClr val="accent1">
                    <a:lumMod val="40000"/>
                    <a:lumOff val="60000"/>
                  </a:schemeClr>
                </a:solidFill>
              </a:rPr>
              <a:t>We minister whatever God supplies </a:t>
            </a:r>
            <a:r>
              <a:rPr lang="en-US" altLang="en-US" sz="3000" i="1" dirty="0">
                <a:solidFill>
                  <a:schemeClr val="accent1">
                    <a:lumMod val="40000"/>
                    <a:lumOff val="60000"/>
                  </a:schemeClr>
                </a:solidFill>
              </a:rPr>
              <a:t>(1 Peter 4:11)</a:t>
            </a:r>
          </a:p>
          <a:p>
            <a:pPr marL="509588" lvl="1" indent="-222250"/>
            <a:r>
              <a:rPr lang="en-US" altLang="en-US" sz="3000" b="1" i="1" dirty="0">
                <a:solidFill>
                  <a:schemeClr val="accent1">
                    <a:lumMod val="40000"/>
                    <a:lumOff val="60000"/>
                  </a:schemeClr>
                </a:solidFill>
              </a:rPr>
              <a:t>We minister to all men, but especially fellow Christians </a:t>
            </a:r>
            <a:r>
              <a:rPr lang="en-US" altLang="en-US" sz="3000" i="1" dirty="0">
                <a:solidFill>
                  <a:schemeClr val="accent1">
                    <a:lumMod val="40000"/>
                    <a:lumOff val="60000"/>
                  </a:schemeClr>
                </a:solidFill>
              </a:rPr>
              <a:t>(1 Corinthians 16:15; Hebrews 6:10</a:t>
            </a:r>
            <a:r>
              <a:rPr lang="en-US" altLang="en-US" sz="2800" i="1" dirty="0">
                <a:solidFill>
                  <a:schemeClr val="accent1">
                    <a:lumMod val="40000"/>
                    <a:lumOff val="60000"/>
                  </a:schemeClr>
                </a:solidFill>
              </a:rPr>
              <a:t>)</a:t>
            </a:r>
          </a:p>
          <a:p>
            <a:r>
              <a:rPr lang="en-US" altLang="en-US" sz="3200" b="1" dirty="0"/>
              <a:t>We are to “serve one another” through love</a:t>
            </a:r>
            <a:r>
              <a:rPr lang="en-US" altLang="en-US" sz="3200" dirty="0"/>
              <a:t> </a:t>
            </a:r>
            <a:r>
              <a:rPr lang="en-US" altLang="en-US" sz="3200" i="1" dirty="0"/>
              <a:t>(Luke 10:29; Galatians 5:13)</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31746"/>
                                        </p:tgtEl>
                                        <p:attrNameLst>
                                          <p:attrName>style.visibility</p:attrName>
                                        </p:attrNameLst>
                                      </p:cBhvr>
                                      <p:to>
                                        <p:strVal val="visible"/>
                                      </p:to>
                                    </p:set>
                                    <p:anim calcmode="lin" valueType="num">
                                      <p:cBhvr>
                                        <p:cTn id="7" dur="1000" fill="hold"/>
                                        <p:tgtEl>
                                          <p:spTgt spid="31746"/>
                                        </p:tgtEl>
                                        <p:attrNameLst>
                                          <p:attrName>ppt_w</p:attrName>
                                        </p:attrNameLst>
                                      </p:cBhvr>
                                      <p:tavLst>
                                        <p:tav tm="0">
                                          <p:val>
                                            <p:strVal val="#ppt_w+.3"/>
                                          </p:val>
                                        </p:tav>
                                        <p:tav tm="100000">
                                          <p:val>
                                            <p:strVal val="#ppt_w"/>
                                          </p:val>
                                        </p:tav>
                                      </p:tavLst>
                                    </p:anim>
                                    <p:anim calcmode="lin" valueType="num">
                                      <p:cBhvr>
                                        <p:cTn id="8" dur="1000" fill="hold"/>
                                        <p:tgtEl>
                                          <p:spTgt spid="31746"/>
                                        </p:tgtEl>
                                        <p:attrNameLst>
                                          <p:attrName>ppt_h</p:attrName>
                                        </p:attrNameLst>
                                      </p:cBhvr>
                                      <p:tavLst>
                                        <p:tav tm="0">
                                          <p:val>
                                            <p:strVal val="#ppt_h"/>
                                          </p:val>
                                        </p:tav>
                                        <p:tav tm="100000">
                                          <p:val>
                                            <p:strVal val="#ppt_h"/>
                                          </p:val>
                                        </p:tav>
                                      </p:tavLst>
                                    </p:anim>
                                    <p:animEffect transition="in" filter="fade">
                                      <p:cBhvr>
                                        <p:cTn id="9" dur="1000"/>
                                        <p:tgtEl>
                                          <p:spTgt spid="3174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1747">
                                            <p:txEl>
                                              <p:pRg st="0" end="0"/>
                                            </p:txEl>
                                          </p:spTgt>
                                        </p:tgtEl>
                                        <p:attrNameLst>
                                          <p:attrName>style.visibility</p:attrName>
                                        </p:attrNameLst>
                                      </p:cBhvr>
                                      <p:to>
                                        <p:strVal val="visible"/>
                                      </p:to>
                                    </p:set>
                                    <p:anim calcmode="lin" valueType="num">
                                      <p:cBhvr>
                                        <p:cTn id="14" dur="1000" fill="hold"/>
                                        <p:tgtEl>
                                          <p:spTgt spid="31747">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31747">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1747">
                                            <p:txEl>
                                              <p:pRg st="0" end="0"/>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31747">
                                            <p:txEl>
                                              <p:pRg st="1" end="1"/>
                                            </p:txEl>
                                          </p:spTgt>
                                        </p:tgtEl>
                                        <p:attrNameLst>
                                          <p:attrName>style.visibility</p:attrName>
                                        </p:attrNameLst>
                                      </p:cBhvr>
                                      <p:to>
                                        <p:strVal val="visible"/>
                                      </p:to>
                                    </p:set>
                                    <p:anim calcmode="lin" valueType="num">
                                      <p:cBhvr>
                                        <p:cTn id="19" dur="1000" fill="hold"/>
                                        <p:tgtEl>
                                          <p:spTgt spid="31747">
                                            <p:txEl>
                                              <p:pRg st="1" end="1"/>
                                            </p:txEl>
                                          </p:spTgt>
                                        </p:tgtEl>
                                        <p:attrNameLst>
                                          <p:attrName>ppt_w</p:attrName>
                                        </p:attrNameLst>
                                      </p:cBhvr>
                                      <p:tavLst>
                                        <p:tav tm="0">
                                          <p:val>
                                            <p:strVal val="#ppt_w+.3"/>
                                          </p:val>
                                        </p:tav>
                                        <p:tav tm="100000">
                                          <p:val>
                                            <p:strVal val="#ppt_w"/>
                                          </p:val>
                                        </p:tav>
                                      </p:tavLst>
                                    </p:anim>
                                    <p:anim calcmode="lin" valueType="num">
                                      <p:cBhvr>
                                        <p:cTn id="20" dur="1000" fill="hold"/>
                                        <p:tgtEl>
                                          <p:spTgt spid="31747">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31747">
                                            <p:txEl>
                                              <p:pRg st="1" end="1"/>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31747">
                                            <p:txEl>
                                              <p:pRg st="2" end="2"/>
                                            </p:txEl>
                                          </p:spTgt>
                                        </p:tgtEl>
                                        <p:attrNameLst>
                                          <p:attrName>style.visibility</p:attrName>
                                        </p:attrNameLst>
                                      </p:cBhvr>
                                      <p:to>
                                        <p:strVal val="visible"/>
                                      </p:to>
                                    </p:set>
                                    <p:anim calcmode="lin" valueType="num">
                                      <p:cBhvr>
                                        <p:cTn id="24" dur="1000" fill="hold"/>
                                        <p:tgtEl>
                                          <p:spTgt spid="31747">
                                            <p:txEl>
                                              <p:pRg st="2" end="2"/>
                                            </p:txEl>
                                          </p:spTgt>
                                        </p:tgtEl>
                                        <p:attrNameLst>
                                          <p:attrName>ppt_w</p:attrName>
                                        </p:attrNameLst>
                                      </p:cBhvr>
                                      <p:tavLst>
                                        <p:tav tm="0">
                                          <p:val>
                                            <p:strVal val="#ppt_w+.3"/>
                                          </p:val>
                                        </p:tav>
                                        <p:tav tm="100000">
                                          <p:val>
                                            <p:strVal val="#ppt_w"/>
                                          </p:val>
                                        </p:tav>
                                      </p:tavLst>
                                    </p:anim>
                                    <p:anim calcmode="lin" valueType="num">
                                      <p:cBhvr>
                                        <p:cTn id="25" dur="1000" fill="hold"/>
                                        <p:tgtEl>
                                          <p:spTgt spid="31747">
                                            <p:txEl>
                                              <p:pRg st="2" end="2"/>
                                            </p:txEl>
                                          </p:spTgt>
                                        </p:tgtEl>
                                        <p:attrNameLst>
                                          <p:attrName>ppt_h</p:attrName>
                                        </p:attrNameLst>
                                      </p:cBhvr>
                                      <p:tavLst>
                                        <p:tav tm="0">
                                          <p:val>
                                            <p:strVal val="#ppt_h"/>
                                          </p:val>
                                        </p:tav>
                                        <p:tav tm="100000">
                                          <p:val>
                                            <p:strVal val="#ppt_h"/>
                                          </p:val>
                                        </p:tav>
                                      </p:tavLst>
                                    </p:anim>
                                    <p:animEffect transition="in" filter="fade">
                                      <p:cBhvr>
                                        <p:cTn id="26" dur="1000"/>
                                        <p:tgtEl>
                                          <p:spTgt spid="31747">
                                            <p:txEl>
                                              <p:pRg st="2" end="2"/>
                                            </p:txEl>
                                          </p:spTgt>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31747">
                                            <p:txEl>
                                              <p:pRg st="3" end="3"/>
                                            </p:txEl>
                                          </p:spTgt>
                                        </p:tgtEl>
                                        <p:attrNameLst>
                                          <p:attrName>style.visibility</p:attrName>
                                        </p:attrNameLst>
                                      </p:cBhvr>
                                      <p:to>
                                        <p:strVal val="visible"/>
                                      </p:to>
                                    </p:set>
                                    <p:anim calcmode="lin" valueType="num">
                                      <p:cBhvr>
                                        <p:cTn id="29" dur="1000" fill="hold"/>
                                        <p:tgtEl>
                                          <p:spTgt spid="31747">
                                            <p:txEl>
                                              <p:pRg st="3" end="3"/>
                                            </p:txEl>
                                          </p:spTgt>
                                        </p:tgtEl>
                                        <p:attrNameLst>
                                          <p:attrName>ppt_w</p:attrName>
                                        </p:attrNameLst>
                                      </p:cBhvr>
                                      <p:tavLst>
                                        <p:tav tm="0">
                                          <p:val>
                                            <p:strVal val="#ppt_w+.3"/>
                                          </p:val>
                                        </p:tav>
                                        <p:tav tm="100000">
                                          <p:val>
                                            <p:strVal val="#ppt_w"/>
                                          </p:val>
                                        </p:tav>
                                      </p:tavLst>
                                    </p:anim>
                                    <p:anim calcmode="lin" valueType="num">
                                      <p:cBhvr>
                                        <p:cTn id="30" dur="1000" fill="hold"/>
                                        <p:tgtEl>
                                          <p:spTgt spid="31747">
                                            <p:txEl>
                                              <p:pRg st="3" end="3"/>
                                            </p:txEl>
                                          </p:spTgt>
                                        </p:tgtEl>
                                        <p:attrNameLst>
                                          <p:attrName>ppt_h</p:attrName>
                                        </p:attrNameLst>
                                      </p:cBhvr>
                                      <p:tavLst>
                                        <p:tav tm="0">
                                          <p:val>
                                            <p:strVal val="#ppt_h"/>
                                          </p:val>
                                        </p:tav>
                                        <p:tav tm="100000">
                                          <p:val>
                                            <p:strVal val="#ppt_h"/>
                                          </p:val>
                                        </p:tav>
                                      </p:tavLst>
                                    </p:anim>
                                    <p:animEffect transition="in" filter="fade">
                                      <p:cBhvr>
                                        <p:cTn id="31" dur="1000"/>
                                        <p:tgtEl>
                                          <p:spTgt spid="31747">
                                            <p:txEl>
                                              <p:pRg st="3" end="3"/>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50" presetClass="entr" presetSubtype="0" decel="100000" fill="hold" grpId="0" nodeType="clickEffect">
                                  <p:stCondLst>
                                    <p:cond delay="0"/>
                                  </p:stCondLst>
                                  <p:childTnLst>
                                    <p:set>
                                      <p:cBhvr>
                                        <p:cTn id="35" dur="1" fill="hold">
                                          <p:stCondLst>
                                            <p:cond delay="0"/>
                                          </p:stCondLst>
                                        </p:cTn>
                                        <p:tgtEl>
                                          <p:spTgt spid="31747">
                                            <p:txEl>
                                              <p:pRg st="4" end="4"/>
                                            </p:txEl>
                                          </p:spTgt>
                                        </p:tgtEl>
                                        <p:attrNameLst>
                                          <p:attrName>style.visibility</p:attrName>
                                        </p:attrNameLst>
                                      </p:cBhvr>
                                      <p:to>
                                        <p:strVal val="visible"/>
                                      </p:to>
                                    </p:set>
                                    <p:anim calcmode="lin" valueType="num">
                                      <p:cBhvr>
                                        <p:cTn id="36" dur="1000" fill="hold"/>
                                        <p:tgtEl>
                                          <p:spTgt spid="31747">
                                            <p:txEl>
                                              <p:pRg st="4" end="4"/>
                                            </p:txEl>
                                          </p:spTgt>
                                        </p:tgtEl>
                                        <p:attrNameLst>
                                          <p:attrName>ppt_w</p:attrName>
                                        </p:attrNameLst>
                                      </p:cBhvr>
                                      <p:tavLst>
                                        <p:tav tm="0">
                                          <p:val>
                                            <p:strVal val="#ppt_w+.3"/>
                                          </p:val>
                                        </p:tav>
                                        <p:tav tm="100000">
                                          <p:val>
                                            <p:strVal val="#ppt_w"/>
                                          </p:val>
                                        </p:tav>
                                      </p:tavLst>
                                    </p:anim>
                                    <p:anim calcmode="lin" valueType="num">
                                      <p:cBhvr>
                                        <p:cTn id="37" dur="1000" fill="hold"/>
                                        <p:tgtEl>
                                          <p:spTgt spid="31747">
                                            <p:txEl>
                                              <p:pRg st="4" end="4"/>
                                            </p:txEl>
                                          </p:spTgt>
                                        </p:tgtEl>
                                        <p:attrNameLst>
                                          <p:attrName>ppt_h</p:attrName>
                                        </p:attrNameLst>
                                      </p:cBhvr>
                                      <p:tavLst>
                                        <p:tav tm="0">
                                          <p:val>
                                            <p:strVal val="#ppt_h"/>
                                          </p:val>
                                        </p:tav>
                                        <p:tav tm="100000">
                                          <p:val>
                                            <p:strVal val="#ppt_h"/>
                                          </p:val>
                                        </p:tav>
                                      </p:tavLst>
                                    </p:anim>
                                    <p:animEffect transition="in" filter="fade">
                                      <p:cBhvr>
                                        <p:cTn id="38" dur="1000"/>
                                        <p:tgtEl>
                                          <p:spTgt spid="317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P spid="31747"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rmAutofit/>
          </a:bodyPr>
          <a:lstStyle/>
          <a:p>
            <a:pPr algn="ctr"/>
            <a:r>
              <a:rPr lang="en-US" altLang="en-US" b="1" dirty="0">
                <a:latin typeface="Berlin Sans FB Demi" panose="020E0802020502020306" pitchFamily="34" charset="0"/>
              </a:rPr>
              <a:t>Learning to Minister</a:t>
            </a:r>
            <a:br>
              <a:rPr lang="en-US" altLang="en-US" b="1" dirty="0"/>
            </a:br>
            <a:r>
              <a:rPr lang="en-US" altLang="en-US" dirty="0"/>
              <a:t> </a:t>
            </a:r>
            <a:r>
              <a:rPr lang="en-US" altLang="en-US" sz="3600" b="1" i="1" dirty="0"/>
              <a:t>from Philippians 2</a:t>
            </a:r>
          </a:p>
        </p:txBody>
      </p:sp>
      <p:sp>
        <p:nvSpPr>
          <p:cNvPr id="32771" name="Rectangle 3"/>
          <p:cNvSpPr>
            <a:spLocks noGrp="1" noChangeArrowheads="1"/>
          </p:cNvSpPr>
          <p:nvPr>
            <p:ph idx="1"/>
          </p:nvPr>
        </p:nvSpPr>
        <p:spPr>
          <a:xfrm>
            <a:off x="457200" y="1981200"/>
            <a:ext cx="8458200" cy="4038600"/>
          </a:xfrm>
        </p:spPr>
        <p:txBody>
          <a:bodyPr>
            <a:normAutofit/>
          </a:bodyPr>
          <a:lstStyle/>
          <a:p>
            <a:pPr>
              <a:lnSpc>
                <a:spcPct val="90000"/>
              </a:lnSpc>
            </a:pPr>
            <a:r>
              <a:rPr lang="en-US" altLang="en-US" sz="3200" b="1" dirty="0"/>
              <a:t>The call to ministry – look out for the interests of others </a:t>
            </a:r>
            <a:r>
              <a:rPr lang="en-US" altLang="en-US" sz="3200" dirty="0"/>
              <a:t>(2:1-4)</a:t>
            </a:r>
          </a:p>
          <a:p>
            <a:pPr>
              <a:lnSpc>
                <a:spcPct val="90000"/>
              </a:lnSpc>
            </a:pPr>
            <a:r>
              <a:rPr lang="en-US" altLang="en-US" sz="3200" b="1" dirty="0"/>
              <a:t>Four examples:</a:t>
            </a:r>
          </a:p>
          <a:p>
            <a:pPr marL="574675" lvl="1" indent="-287338">
              <a:lnSpc>
                <a:spcPct val="90000"/>
              </a:lnSpc>
            </a:pPr>
            <a:r>
              <a:rPr lang="en-US" altLang="en-US" sz="2800" b="1" i="1" dirty="0">
                <a:solidFill>
                  <a:schemeClr val="accent1">
                    <a:lumMod val="40000"/>
                    <a:lumOff val="60000"/>
                  </a:schemeClr>
                </a:solidFill>
              </a:rPr>
              <a:t>Christ</a:t>
            </a:r>
            <a:r>
              <a:rPr lang="en-US" altLang="en-US" sz="2800" i="1" dirty="0">
                <a:solidFill>
                  <a:schemeClr val="accent1">
                    <a:lumMod val="40000"/>
                    <a:lumOff val="60000"/>
                  </a:schemeClr>
                </a:solidFill>
              </a:rPr>
              <a:t> – humility and sacrifice (2:5-8)</a:t>
            </a:r>
          </a:p>
          <a:p>
            <a:pPr marL="574675" lvl="1" indent="-287338">
              <a:lnSpc>
                <a:spcPct val="90000"/>
              </a:lnSpc>
            </a:pPr>
            <a:r>
              <a:rPr lang="en-US" altLang="en-US" sz="2800" b="1" i="1" dirty="0">
                <a:solidFill>
                  <a:schemeClr val="accent1">
                    <a:lumMod val="40000"/>
                    <a:lumOff val="60000"/>
                  </a:schemeClr>
                </a:solidFill>
              </a:rPr>
              <a:t>Paul </a:t>
            </a:r>
            <a:r>
              <a:rPr lang="en-US" altLang="en-US" sz="2800" i="1" dirty="0">
                <a:solidFill>
                  <a:schemeClr val="accent1">
                    <a:lumMod val="40000"/>
                    <a:lumOff val="60000"/>
                  </a:schemeClr>
                </a:solidFill>
              </a:rPr>
              <a:t>– willing to be used up in service to others (2:17)</a:t>
            </a:r>
          </a:p>
          <a:p>
            <a:pPr marL="574675" lvl="1" indent="-287338">
              <a:lnSpc>
                <a:spcPct val="90000"/>
              </a:lnSpc>
            </a:pPr>
            <a:r>
              <a:rPr lang="en-US" altLang="en-US" sz="2800" b="1" i="1" dirty="0">
                <a:solidFill>
                  <a:schemeClr val="accent1">
                    <a:lumMod val="40000"/>
                    <a:lumOff val="60000"/>
                  </a:schemeClr>
                </a:solidFill>
              </a:rPr>
              <a:t>Timothy </a:t>
            </a:r>
            <a:r>
              <a:rPr lang="en-US" altLang="en-US" sz="2800" i="1" dirty="0">
                <a:solidFill>
                  <a:schemeClr val="accent1">
                    <a:lumMod val="40000"/>
                    <a:lumOff val="60000"/>
                  </a:schemeClr>
                </a:solidFill>
              </a:rPr>
              <a:t>– sincerely caring for others (2:19-21)</a:t>
            </a:r>
          </a:p>
          <a:p>
            <a:pPr marL="574675" lvl="1" indent="-287338">
              <a:lnSpc>
                <a:spcPct val="90000"/>
              </a:lnSpc>
            </a:pPr>
            <a:r>
              <a:rPr lang="en-US" altLang="en-US" sz="2800" b="1" i="1" dirty="0">
                <a:solidFill>
                  <a:schemeClr val="accent1">
                    <a:lumMod val="40000"/>
                    <a:lumOff val="60000"/>
                  </a:schemeClr>
                </a:solidFill>
              </a:rPr>
              <a:t>Epaphroditus</a:t>
            </a:r>
            <a:r>
              <a:rPr lang="en-US" altLang="en-US" sz="2800" i="1" dirty="0">
                <a:solidFill>
                  <a:schemeClr val="accent1">
                    <a:lumMod val="40000"/>
                    <a:lumOff val="60000"/>
                  </a:schemeClr>
                </a:solidFill>
              </a:rPr>
              <a:t> – not regarding his life (2:25-30)</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32770"/>
                                        </p:tgtEl>
                                        <p:attrNameLst>
                                          <p:attrName>style.visibility</p:attrName>
                                        </p:attrNameLst>
                                      </p:cBhvr>
                                      <p:to>
                                        <p:strVal val="visible"/>
                                      </p:to>
                                    </p:set>
                                    <p:anim calcmode="lin" valueType="num">
                                      <p:cBhvr>
                                        <p:cTn id="7" dur="1000" fill="hold"/>
                                        <p:tgtEl>
                                          <p:spTgt spid="32770"/>
                                        </p:tgtEl>
                                        <p:attrNameLst>
                                          <p:attrName>ppt_w</p:attrName>
                                        </p:attrNameLst>
                                      </p:cBhvr>
                                      <p:tavLst>
                                        <p:tav tm="0">
                                          <p:val>
                                            <p:strVal val="#ppt_w+.3"/>
                                          </p:val>
                                        </p:tav>
                                        <p:tav tm="100000">
                                          <p:val>
                                            <p:strVal val="#ppt_w"/>
                                          </p:val>
                                        </p:tav>
                                      </p:tavLst>
                                    </p:anim>
                                    <p:anim calcmode="lin" valueType="num">
                                      <p:cBhvr>
                                        <p:cTn id="8" dur="1000" fill="hold"/>
                                        <p:tgtEl>
                                          <p:spTgt spid="32770"/>
                                        </p:tgtEl>
                                        <p:attrNameLst>
                                          <p:attrName>ppt_h</p:attrName>
                                        </p:attrNameLst>
                                      </p:cBhvr>
                                      <p:tavLst>
                                        <p:tav tm="0">
                                          <p:val>
                                            <p:strVal val="#ppt_h"/>
                                          </p:val>
                                        </p:tav>
                                        <p:tav tm="100000">
                                          <p:val>
                                            <p:strVal val="#ppt_h"/>
                                          </p:val>
                                        </p:tav>
                                      </p:tavLst>
                                    </p:anim>
                                    <p:animEffect transition="in" filter="fade">
                                      <p:cBhvr>
                                        <p:cTn id="9" dur="1000"/>
                                        <p:tgtEl>
                                          <p:spTgt spid="3277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2771">
                                            <p:txEl>
                                              <p:pRg st="0" end="0"/>
                                            </p:txEl>
                                          </p:spTgt>
                                        </p:tgtEl>
                                        <p:attrNameLst>
                                          <p:attrName>style.visibility</p:attrName>
                                        </p:attrNameLst>
                                      </p:cBhvr>
                                      <p:to>
                                        <p:strVal val="visible"/>
                                      </p:to>
                                    </p:set>
                                    <p:anim calcmode="lin" valueType="num">
                                      <p:cBhvr>
                                        <p:cTn id="14" dur="1000" fill="hold"/>
                                        <p:tgtEl>
                                          <p:spTgt spid="32771">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32771">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2771">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32771">
                                            <p:txEl>
                                              <p:pRg st="1" end="1"/>
                                            </p:txEl>
                                          </p:spTgt>
                                        </p:tgtEl>
                                        <p:attrNameLst>
                                          <p:attrName>style.visibility</p:attrName>
                                        </p:attrNameLst>
                                      </p:cBhvr>
                                      <p:to>
                                        <p:strVal val="visible"/>
                                      </p:to>
                                    </p:set>
                                    <p:anim calcmode="lin" valueType="num">
                                      <p:cBhvr>
                                        <p:cTn id="21" dur="1000" fill="hold"/>
                                        <p:tgtEl>
                                          <p:spTgt spid="32771">
                                            <p:txEl>
                                              <p:pRg st="1" end="1"/>
                                            </p:txEl>
                                          </p:spTgt>
                                        </p:tgtEl>
                                        <p:attrNameLst>
                                          <p:attrName>ppt_w</p:attrName>
                                        </p:attrNameLst>
                                      </p:cBhvr>
                                      <p:tavLst>
                                        <p:tav tm="0">
                                          <p:val>
                                            <p:strVal val="#ppt_w+.3"/>
                                          </p:val>
                                        </p:tav>
                                        <p:tav tm="100000">
                                          <p:val>
                                            <p:strVal val="#ppt_w"/>
                                          </p:val>
                                        </p:tav>
                                      </p:tavLst>
                                    </p:anim>
                                    <p:anim calcmode="lin" valueType="num">
                                      <p:cBhvr>
                                        <p:cTn id="22" dur="1000" fill="hold"/>
                                        <p:tgtEl>
                                          <p:spTgt spid="32771">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32771">
                                            <p:txEl>
                                              <p:pRg st="1" end="1"/>
                                            </p:txEl>
                                          </p:spTgt>
                                        </p:tgtEl>
                                      </p:cBhvr>
                                    </p:animEffect>
                                  </p:childTnLst>
                                </p:cTn>
                              </p:par>
                              <p:par>
                                <p:cTn id="24" presetID="50" presetClass="entr" presetSubtype="0" decel="100000" fill="hold" grpId="0" nodeType="withEffect">
                                  <p:stCondLst>
                                    <p:cond delay="0"/>
                                  </p:stCondLst>
                                  <p:childTnLst>
                                    <p:set>
                                      <p:cBhvr>
                                        <p:cTn id="25" dur="1" fill="hold">
                                          <p:stCondLst>
                                            <p:cond delay="0"/>
                                          </p:stCondLst>
                                        </p:cTn>
                                        <p:tgtEl>
                                          <p:spTgt spid="32771">
                                            <p:txEl>
                                              <p:pRg st="2" end="2"/>
                                            </p:txEl>
                                          </p:spTgt>
                                        </p:tgtEl>
                                        <p:attrNameLst>
                                          <p:attrName>style.visibility</p:attrName>
                                        </p:attrNameLst>
                                      </p:cBhvr>
                                      <p:to>
                                        <p:strVal val="visible"/>
                                      </p:to>
                                    </p:set>
                                    <p:anim calcmode="lin" valueType="num">
                                      <p:cBhvr>
                                        <p:cTn id="26" dur="1000" fill="hold"/>
                                        <p:tgtEl>
                                          <p:spTgt spid="32771">
                                            <p:txEl>
                                              <p:pRg st="2" end="2"/>
                                            </p:txEl>
                                          </p:spTgt>
                                        </p:tgtEl>
                                        <p:attrNameLst>
                                          <p:attrName>ppt_w</p:attrName>
                                        </p:attrNameLst>
                                      </p:cBhvr>
                                      <p:tavLst>
                                        <p:tav tm="0">
                                          <p:val>
                                            <p:strVal val="#ppt_w+.3"/>
                                          </p:val>
                                        </p:tav>
                                        <p:tav tm="100000">
                                          <p:val>
                                            <p:strVal val="#ppt_w"/>
                                          </p:val>
                                        </p:tav>
                                      </p:tavLst>
                                    </p:anim>
                                    <p:anim calcmode="lin" valueType="num">
                                      <p:cBhvr>
                                        <p:cTn id="27" dur="1000" fill="hold"/>
                                        <p:tgtEl>
                                          <p:spTgt spid="32771">
                                            <p:txEl>
                                              <p:pRg st="2" end="2"/>
                                            </p:txEl>
                                          </p:spTgt>
                                        </p:tgtEl>
                                        <p:attrNameLst>
                                          <p:attrName>ppt_h</p:attrName>
                                        </p:attrNameLst>
                                      </p:cBhvr>
                                      <p:tavLst>
                                        <p:tav tm="0">
                                          <p:val>
                                            <p:strVal val="#ppt_h"/>
                                          </p:val>
                                        </p:tav>
                                        <p:tav tm="100000">
                                          <p:val>
                                            <p:strVal val="#ppt_h"/>
                                          </p:val>
                                        </p:tav>
                                      </p:tavLst>
                                    </p:anim>
                                    <p:animEffect transition="in" filter="fade">
                                      <p:cBhvr>
                                        <p:cTn id="28" dur="1000"/>
                                        <p:tgtEl>
                                          <p:spTgt spid="32771">
                                            <p:txEl>
                                              <p:pRg st="2" end="2"/>
                                            </p:txEl>
                                          </p:spTgt>
                                        </p:tgtEl>
                                      </p:cBhvr>
                                    </p:animEffect>
                                  </p:childTnLst>
                                </p:cTn>
                              </p:par>
                              <p:par>
                                <p:cTn id="29" presetID="50" presetClass="entr" presetSubtype="0" decel="100000" fill="hold" grpId="0" nodeType="withEffect">
                                  <p:stCondLst>
                                    <p:cond delay="0"/>
                                  </p:stCondLst>
                                  <p:childTnLst>
                                    <p:set>
                                      <p:cBhvr>
                                        <p:cTn id="30" dur="1" fill="hold">
                                          <p:stCondLst>
                                            <p:cond delay="0"/>
                                          </p:stCondLst>
                                        </p:cTn>
                                        <p:tgtEl>
                                          <p:spTgt spid="32771">
                                            <p:txEl>
                                              <p:pRg st="3" end="3"/>
                                            </p:txEl>
                                          </p:spTgt>
                                        </p:tgtEl>
                                        <p:attrNameLst>
                                          <p:attrName>style.visibility</p:attrName>
                                        </p:attrNameLst>
                                      </p:cBhvr>
                                      <p:to>
                                        <p:strVal val="visible"/>
                                      </p:to>
                                    </p:set>
                                    <p:anim calcmode="lin" valueType="num">
                                      <p:cBhvr>
                                        <p:cTn id="31" dur="1000" fill="hold"/>
                                        <p:tgtEl>
                                          <p:spTgt spid="32771">
                                            <p:txEl>
                                              <p:pRg st="3" end="3"/>
                                            </p:txEl>
                                          </p:spTgt>
                                        </p:tgtEl>
                                        <p:attrNameLst>
                                          <p:attrName>ppt_w</p:attrName>
                                        </p:attrNameLst>
                                      </p:cBhvr>
                                      <p:tavLst>
                                        <p:tav tm="0">
                                          <p:val>
                                            <p:strVal val="#ppt_w+.3"/>
                                          </p:val>
                                        </p:tav>
                                        <p:tav tm="100000">
                                          <p:val>
                                            <p:strVal val="#ppt_w"/>
                                          </p:val>
                                        </p:tav>
                                      </p:tavLst>
                                    </p:anim>
                                    <p:anim calcmode="lin" valueType="num">
                                      <p:cBhvr>
                                        <p:cTn id="32" dur="1000" fill="hold"/>
                                        <p:tgtEl>
                                          <p:spTgt spid="32771">
                                            <p:txEl>
                                              <p:pRg st="3" end="3"/>
                                            </p:txEl>
                                          </p:spTgt>
                                        </p:tgtEl>
                                        <p:attrNameLst>
                                          <p:attrName>ppt_h</p:attrName>
                                        </p:attrNameLst>
                                      </p:cBhvr>
                                      <p:tavLst>
                                        <p:tav tm="0">
                                          <p:val>
                                            <p:strVal val="#ppt_h"/>
                                          </p:val>
                                        </p:tav>
                                        <p:tav tm="100000">
                                          <p:val>
                                            <p:strVal val="#ppt_h"/>
                                          </p:val>
                                        </p:tav>
                                      </p:tavLst>
                                    </p:anim>
                                    <p:animEffect transition="in" filter="fade">
                                      <p:cBhvr>
                                        <p:cTn id="33" dur="1000"/>
                                        <p:tgtEl>
                                          <p:spTgt spid="32771">
                                            <p:txEl>
                                              <p:pRg st="3" end="3"/>
                                            </p:txEl>
                                          </p:spTgt>
                                        </p:tgtEl>
                                      </p:cBhvr>
                                    </p:animEffect>
                                  </p:childTnLst>
                                </p:cTn>
                              </p:par>
                              <p:par>
                                <p:cTn id="34" presetID="50" presetClass="entr" presetSubtype="0" decel="100000" fill="hold" grpId="0" nodeType="withEffect">
                                  <p:stCondLst>
                                    <p:cond delay="0"/>
                                  </p:stCondLst>
                                  <p:childTnLst>
                                    <p:set>
                                      <p:cBhvr>
                                        <p:cTn id="35" dur="1" fill="hold">
                                          <p:stCondLst>
                                            <p:cond delay="0"/>
                                          </p:stCondLst>
                                        </p:cTn>
                                        <p:tgtEl>
                                          <p:spTgt spid="32771">
                                            <p:txEl>
                                              <p:pRg st="4" end="4"/>
                                            </p:txEl>
                                          </p:spTgt>
                                        </p:tgtEl>
                                        <p:attrNameLst>
                                          <p:attrName>style.visibility</p:attrName>
                                        </p:attrNameLst>
                                      </p:cBhvr>
                                      <p:to>
                                        <p:strVal val="visible"/>
                                      </p:to>
                                    </p:set>
                                    <p:anim calcmode="lin" valueType="num">
                                      <p:cBhvr>
                                        <p:cTn id="36" dur="1000" fill="hold"/>
                                        <p:tgtEl>
                                          <p:spTgt spid="32771">
                                            <p:txEl>
                                              <p:pRg st="4" end="4"/>
                                            </p:txEl>
                                          </p:spTgt>
                                        </p:tgtEl>
                                        <p:attrNameLst>
                                          <p:attrName>ppt_w</p:attrName>
                                        </p:attrNameLst>
                                      </p:cBhvr>
                                      <p:tavLst>
                                        <p:tav tm="0">
                                          <p:val>
                                            <p:strVal val="#ppt_w+.3"/>
                                          </p:val>
                                        </p:tav>
                                        <p:tav tm="100000">
                                          <p:val>
                                            <p:strVal val="#ppt_w"/>
                                          </p:val>
                                        </p:tav>
                                      </p:tavLst>
                                    </p:anim>
                                    <p:anim calcmode="lin" valueType="num">
                                      <p:cBhvr>
                                        <p:cTn id="37" dur="1000" fill="hold"/>
                                        <p:tgtEl>
                                          <p:spTgt spid="32771">
                                            <p:txEl>
                                              <p:pRg st="4" end="4"/>
                                            </p:txEl>
                                          </p:spTgt>
                                        </p:tgtEl>
                                        <p:attrNameLst>
                                          <p:attrName>ppt_h</p:attrName>
                                        </p:attrNameLst>
                                      </p:cBhvr>
                                      <p:tavLst>
                                        <p:tav tm="0">
                                          <p:val>
                                            <p:strVal val="#ppt_h"/>
                                          </p:val>
                                        </p:tav>
                                        <p:tav tm="100000">
                                          <p:val>
                                            <p:strVal val="#ppt_h"/>
                                          </p:val>
                                        </p:tav>
                                      </p:tavLst>
                                    </p:anim>
                                    <p:animEffect transition="in" filter="fade">
                                      <p:cBhvr>
                                        <p:cTn id="38" dur="1000"/>
                                        <p:tgtEl>
                                          <p:spTgt spid="32771">
                                            <p:txEl>
                                              <p:pRg st="4" end="4"/>
                                            </p:txEl>
                                          </p:spTgt>
                                        </p:tgtEl>
                                      </p:cBhvr>
                                    </p:animEffect>
                                  </p:childTnLst>
                                </p:cTn>
                              </p:par>
                              <p:par>
                                <p:cTn id="39" presetID="50" presetClass="entr" presetSubtype="0" decel="100000" fill="hold" grpId="0" nodeType="withEffect">
                                  <p:stCondLst>
                                    <p:cond delay="0"/>
                                  </p:stCondLst>
                                  <p:childTnLst>
                                    <p:set>
                                      <p:cBhvr>
                                        <p:cTn id="40" dur="1" fill="hold">
                                          <p:stCondLst>
                                            <p:cond delay="0"/>
                                          </p:stCondLst>
                                        </p:cTn>
                                        <p:tgtEl>
                                          <p:spTgt spid="32771">
                                            <p:txEl>
                                              <p:pRg st="5" end="5"/>
                                            </p:txEl>
                                          </p:spTgt>
                                        </p:tgtEl>
                                        <p:attrNameLst>
                                          <p:attrName>style.visibility</p:attrName>
                                        </p:attrNameLst>
                                      </p:cBhvr>
                                      <p:to>
                                        <p:strVal val="visible"/>
                                      </p:to>
                                    </p:set>
                                    <p:anim calcmode="lin" valueType="num">
                                      <p:cBhvr>
                                        <p:cTn id="41" dur="1000" fill="hold"/>
                                        <p:tgtEl>
                                          <p:spTgt spid="32771">
                                            <p:txEl>
                                              <p:pRg st="5" end="5"/>
                                            </p:txEl>
                                          </p:spTgt>
                                        </p:tgtEl>
                                        <p:attrNameLst>
                                          <p:attrName>ppt_w</p:attrName>
                                        </p:attrNameLst>
                                      </p:cBhvr>
                                      <p:tavLst>
                                        <p:tav tm="0">
                                          <p:val>
                                            <p:strVal val="#ppt_w+.3"/>
                                          </p:val>
                                        </p:tav>
                                        <p:tav tm="100000">
                                          <p:val>
                                            <p:strVal val="#ppt_w"/>
                                          </p:val>
                                        </p:tav>
                                      </p:tavLst>
                                    </p:anim>
                                    <p:anim calcmode="lin" valueType="num">
                                      <p:cBhvr>
                                        <p:cTn id="42" dur="1000" fill="hold"/>
                                        <p:tgtEl>
                                          <p:spTgt spid="32771">
                                            <p:txEl>
                                              <p:pRg st="5" end="5"/>
                                            </p:txEl>
                                          </p:spTgt>
                                        </p:tgtEl>
                                        <p:attrNameLst>
                                          <p:attrName>ppt_h</p:attrName>
                                        </p:attrNameLst>
                                      </p:cBhvr>
                                      <p:tavLst>
                                        <p:tav tm="0">
                                          <p:val>
                                            <p:strVal val="#ppt_h"/>
                                          </p:val>
                                        </p:tav>
                                        <p:tav tm="100000">
                                          <p:val>
                                            <p:strVal val="#ppt_h"/>
                                          </p:val>
                                        </p:tav>
                                      </p:tavLst>
                                    </p:anim>
                                    <p:animEffect transition="in" filter="fade">
                                      <p:cBhvr>
                                        <p:cTn id="43" dur="1000"/>
                                        <p:tgtEl>
                                          <p:spTgt spid="327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P spid="3277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latin typeface="Berlin Sans FB Demi" panose="020E0802020502020306" pitchFamily="34" charset="0"/>
              </a:rPr>
              <a:t>1 Peter 4:10-11</a:t>
            </a:r>
            <a:endParaRPr lang="en-US" dirty="0">
              <a:latin typeface="Berlin Sans FB Demi" panose="020E0802020502020306" pitchFamily="34" charset="0"/>
            </a:endParaRPr>
          </a:p>
        </p:txBody>
      </p:sp>
      <p:sp>
        <p:nvSpPr>
          <p:cNvPr id="3" name="Content Placeholder 2"/>
          <p:cNvSpPr>
            <a:spLocks noGrp="1"/>
          </p:cNvSpPr>
          <p:nvPr>
            <p:ph idx="1"/>
          </p:nvPr>
        </p:nvSpPr>
        <p:spPr>
          <a:xfrm>
            <a:off x="685800" y="1447800"/>
            <a:ext cx="7772400" cy="4495800"/>
          </a:xfrm>
        </p:spPr>
        <p:txBody>
          <a:bodyPr>
            <a:normAutofit/>
          </a:bodyPr>
          <a:lstStyle/>
          <a:p>
            <a:pPr marL="0" indent="0" algn="ctr">
              <a:buNone/>
            </a:pPr>
            <a:r>
              <a:rPr lang="en-US" sz="3200" i="1" dirty="0">
                <a:effectLst/>
              </a:rPr>
              <a:t>“As each one has received a gift, </a:t>
            </a:r>
            <a:r>
              <a:rPr lang="en-US" sz="3200" b="1" i="1" dirty="0">
                <a:solidFill>
                  <a:schemeClr val="accent1">
                    <a:lumMod val="40000"/>
                    <a:lumOff val="60000"/>
                  </a:schemeClr>
                </a:solidFill>
                <a:effectLst/>
              </a:rPr>
              <a:t>minister</a:t>
            </a:r>
            <a:r>
              <a:rPr lang="en-US" sz="3200" i="1" dirty="0">
                <a:effectLst/>
              </a:rPr>
              <a:t> it to one another, as good stewards of the   manifold grace of God.” </a:t>
            </a:r>
          </a:p>
          <a:p>
            <a:pPr marL="0" indent="0" algn="ctr">
              <a:buNone/>
            </a:pPr>
            <a:r>
              <a:rPr lang="en-US" sz="3200" i="1" dirty="0">
                <a:effectLst/>
              </a:rPr>
              <a:t>“If anyone speaks, let him speak as the oracles of God. If anyone </a:t>
            </a:r>
            <a:r>
              <a:rPr lang="en-US" sz="3200" b="1" i="1" dirty="0">
                <a:solidFill>
                  <a:schemeClr val="accent1">
                    <a:lumMod val="40000"/>
                    <a:lumOff val="60000"/>
                  </a:schemeClr>
                </a:solidFill>
                <a:effectLst/>
              </a:rPr>
              <a:t>ministers</a:t>
            </a:r>
            <a:r>
              <a:rPr lang="en-US" sz="3200" i="1" dirty="0">
                <a:effectLst/>
              </a:rPr>
              <a:t>, let him do it as with the ability which God supplies, that in all things God may be glorified through Jesus Christ, to whom belong the glory and the dominion forever and ever. Amen.”</a:t>
            </a:r>
            <a:endParaRPr lang="en-US" sz="3200" i="1" dirty="0"/>
          </a:p>
        </p:txBody>
      </p:sp>
    </p:spTree>
    <p:extLst>
      <p:ext uri="{BB962C8B-B14F-4D97-AF65-F5344CB8AC3E}">
        <p14:creationId xmlns:p14="http://schemas.microsoft.com/office/powerpoint/2010/main" val="1770018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3E4F19A7-A959-40BB-972C-4880BAF8EB0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291</TotalTime>
  <Words>377</Words>
  <Application>Microsoft Office PowerPoint</Application>
  <PresentationFormat>On-screen Show (4:3)</PresentationFormat>
  <Paragraphs>30</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Berlin Sans FB Demi</vt:lpstr>
      <vt:lpstr>Calibri</vt:lpstr>
      <vt:lpstr>Calibri Light</vt:lpstr>
      <vt:lpstr>Office 2013 - 2022 Theme</vt:lpstr>
      <vt:lpstr>How to Become a Minister</vt:lpstr>
      <vt:lpstr>What is a Minister?</vt:lpstr>
      <vt:lpstr>We are ALL Called  to be Ministers</vt:lpstr>
      <vt:lpstr>Learning to Minister  from Philippians 2</vt:lpstr>
      <vt:lpstr>1 Peter 4:10-11</vt:lpstr>
    </vt:vector>
  </TitlesOfParts>
  <Company>New Georgia Church of Christ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Become a Minister</dc:title>
  <dc:creator>Sandi  Klein</dc:creator>
  <cp:lastModifiedBy>Steve Klein</cp:lastModifiedBy>
  <cp:revision>24</cp:revision>
  <dcterms:created xsi:type="dcterms:W3CDTF">2009-02-13T21:37:10Z</dcterms:created>
  <dcterms:modified xsi:type="dcterms:W3CDTF">2025-08-09T15:39:13Z</dcterms:modified>
</cp:coreProperties>
</file>