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ArtBrush" panose="020B0500000000000000" pitchFamily="34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dara" panose="020E0502030303020204" pitchFamily="34" charset="0"/>
      <p:regular r:id="rId15"/>
      <p:bold r:id="rId16"/>
      <p:italic r:id="rId17"/>
      <p:boldItalic r:id="rId18"/>
    </p:embeddedFont>
    <p:embeddedFont>
      <p:font typeface="Monotype Corsiva" panose="03010101010201010101" pitchFamily="66" charset="0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5CEC-B5CB-4E1A-A7B1-4080D43AF664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D491-EB84-4065-82CB-B0BE24E7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0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God’s word can change</a:t>
            </a:r>
            <a:r>
              <a:rPr lang="en-US" baseline="0" dirty="0"/>
              <a:t> us, yet many who need to change do not.   </a:t>
            </a:r>
            <a:r>
              <a:rPr lang="en-US" baseline="0"/>
              <a:t>Motivation to </a:t>
            </a:r>
            <a:r>
              <a:rPr lang="en-US" baseline="0" dirty="0"/>
              <a:t>change comes when we see our unhappy condition in sin, and humbly turn to God for forgiveness.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1D491-EB84-4065-82CB-B0BE24E7C2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7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8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96633"/>
            </a:gs>
            <a:gs pos="34000">
              <a:schemeClr val="accent4">
                <a:lumMod val="20000"/>
                <a:lumOff val="8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ED90-1E74-4D58-9A8B-17573FC621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742D-857B-4133-91A8-9567E86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4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fs7.blog.daum.net/original/2/blog/2007/06/02/14/34/46610145aacb1&amp;filename=pentec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051">
            <a:off x="516028" y="1550871"/>
            <a:ext cx="5082139" cy="3811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207204">
            <a:off x="5514516" y="1075405"/>
            <a:ext cx="3374628" cy="237410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tBrush" panose="020B0500000000000000" pitchFamily="34" charset="0"/>
              </a:rPr>
              <a:t>Those who “gladly received” the word, came away…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195465">
            <a:off x="5882482" y="3525419"/>
            <a:ext cx="3142246" cy="1655762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tBrush" panose="020B0500000000000000" pitchFamily="34" charset="0"/>
              </a:rPr>
              <a:t>Changed!</a:t>
            </a:r>
          </a:p>
        </p:txBody>
      </p:sp>
      <p:sp>
        <p:nvSpPr>
          <p:cNvPr id="4" name="TextBox 3"/>
          <p:cNvSpPr txBox="1"/>
          <p:nvPr/>
        </p:nvSpPr>
        <p:spPr>
          <a:xfrm rot="21243539">
            <a:off x="1952197" y="5506387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Acts 2:40-42</a:t>
            </a:r>
          </a:p>
        </p:txBody>
      </p:sp>
    </p:spTree>
    <p:extLst>
      <p:ext uri="{BB962C8B-B14F-4D97-AF65-F5344CB8AC3E}">
        <p14:creationId xmlns:p14="http://schemas.microsoft.com/office/powerpoint/2010/main" val="30453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663300"/>
            </a:gs>
            <a:gs pos="80000">
              <a:srgbClr val="D1B387"/>
            </a:gs>
            <a:gs pos="93000">
              <a:srgbClr val="996633"/>
            </a:gs>
            <a:gs pos="0">
              <a:schemeClr val="accent4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tBrush" panose="020B0500000000000000" pitchFamily="34" charset="0"/>
              </a:rPr>
              <a:t>The Changed &amp; The Unchanged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ndara" panose="020E0502030303020204" pitchFamily="34" charset="0"/>
              </a:rPr>
              <a:t>People are changed by the power of God’s word.</a:t>
            </a:r>
          </a:p>
          <a:p>
            <a:pPr marL="800100" lvl="1" indent="-571500">
              <a:buFont typeface="Wingdings" panose="05000000000000000000" pitchFamily="2" charset="2"/>
              <a:buChar char=""/>
            </a:pPr>
            <a:r>
              <a:rPr lang="en-US" sz="2800" dirty="0">
                <a:latin typeface="Candara" panose="020E0502030303020204" pitchFamily="34" charset="0"/>
              </a:rPr>
              <a:t>Acts 2:40-42; 4:31; 11:26; 17:11-12; Hebrews 4:12</a:t>
            </a:r>
          </a:p>
          <a:p>
            <a:r>
              <a:rPr lang="en-US" sz="3600" b="1" dirty="0">
                <a:latin typeface="Candara" panose="020E0502030303020204" pitchFamily="34" charset="0"/>
              </a:rPr>
              <a:t>But a hardened heart, calloused by indifference or occupied with this world, can resist God’s word.</a:t>
            </a:r>
            <a:endParaRPr lang="en-US" sz="3200" dirty="0">
              <a:latin typeface="Candara" panose="020E0502030303020204" pitchFamily="34" charset="0"/>
            </a:endParaRPr>
          </a:p>
          <a:p>
            <a:pPr marL="800100" lvl="1" indent="-571500">
              <a:buFont typeface="Wingdings" panose="05000000000000000000" pitchFamily="2" charset="2"/>
              <a:buChar char=""/>
            </a:pPr>
            <a:r>
              <a:rPr lang="en-US" sz="2800" dirty="0">
                <a:latin typeface="Candara" panose="020E0502030303020204" pitchFamily="34" charset="0"/>
              </a:rPr>
              <a:t>Luke 8:5-15; Ezekiel 33:30-32; </a:t>
            </a:r>
            <a:r>
              <a:rPr lang="en-US" sz="2800">
                <a:latin typeface="Candara" panose="020E0502030303020204" pitchFamily="34" charset="0"/>
              </a:rPr>
              <a:t>James 1:23-24</a:t>
            </a:r>
            <a:endParaRPr lang="en-US" sz="2800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663300"/>
            </a:gs>
            <a:gs pos="80000">
              <a:srgbClr val="D1B387"/>
            </a:gs>
            <a:gs pos="93000">
              <a:srgbClr val="996633"/>
            </a:gs>
            <a:gs pos="0">
              <a:schemeClr val="accent4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tBrush" panose="020B0500000000000000" pitchFamily="34" charset="0"/>
              </a:rPr>
              <a:t>Motivation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Candara" panose="020E0502030303020204" pitchFamily="34" charset="0"/>
              </a:rPr>
              <a:t>People change when they are unhappy with their condition.</a:t>
            </a:r>
          </a:p>
          <a:p>
            <a:pPr marL="800100" lvl="1" indent="-571500">
              <a:buFont typeface="Wingdings" panose="05000000000000000000" pitchFamily="2" charset="2"/>
              <a:buChar char="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Mark 2:17</a:t>
            </a:r>
            <a:endParaRPr lang="en-US" sz="3200" b="1" dirty="0">
              <a:latin typeface="Candara" panose="020E0502030303020204" pitchFamily="34" charset="0"/>
            </a:endParaRPr>
          </a:p>
          <a:p>
            <a:r>
              <a:rPr lang="en-US" sz="3600" b="1" dirty="0">
                <a:latin typeface="Candara" panose="020E0502030303020204" pitchFamily="34" charset="0"/>
              </a:rPr>
              <a:t>Sinners are ready to change when they are fed up with sin and its consequences in their lives!</a:t>
            </a:r>
            <a:endParaRPr lang="en-US" sz="3200" dirty="0">
              <a:latin typeface="Candara" panose="020E0502030303020204" pitchFamily="34" charset="0"/>
            </a:endParaRPr>
          </a:p>
          <a:p>
            <a:pPr marL="800100" lvl="1" indent="-571500">
              <a:buFont typeface="Wingdings" panose="05000000000000000000" pitchFamily="2" charset="2"/>
              <a:buChar char=""/>
            </a:pPr>
            <a:r>
              <a:rPr lang="en-US" sz="2800" dirty="0">
                <a:latin typeface="Candara" panose="020E0502030303020204" pitchFamily="34" charset="0"/>
              </a:rPr>
              <a:t>Luke 18:13; 1 John 2:15</a:t>
            </a:r>
          </a:p>
          <a:p>
            <a:r>
              <a:rPr lang="en-US" sz="3600" b="1" dirty="0">
                <a:latin typeface="Candara" panose="020E0502030303020204" pitchFamily="34" charset="0"/>
              </a:rPr>
              <a:t>Are you weary with the way you are?</a:t>
            </a:r>
            <a:endParaRPr lang="en-US" sz="3600" b="1" dirty="0"/>
          </a:p>
          <a:p>
            <a:pPr marL="800100" lvl="1" indent="-571500">
              <a:buFont typeface="Wingdings" panose="05000000000000000000" pitchFamily="2" charset="2"/>
              <a:buChar char=""/>
            </a:pPr>
            <a:r>
              <a:rPr lang="en-US" sz="2800" dirty="0">
                <a:latin typeface="Candara" panose="020E0502030303020204" pitchFamily="34" charset="0"/>
              </a:rPr>
              <a:t>Luke 7:36-50; Matthew 21:31-32</a:t>
            </a:r>
          </a:p>
        </p:txBody>
      </p:sp>
    </p:spTree>
    <p:extLst>
      <p:ext uri="{BB962C8B-B14F-4D97-AF65-F5344CB8AC3E}">
        <p14:creationId xmlns:p14="http://schemas.microsoft.com/office/powerpoint/2010/main" val="40478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663300"/>
            </a:gs>
            <a:gs pos="80000">
              <a:srgbClr val="D1B387"/>
            </a:gs>
            <a:gs pos="93000">
              <a:srgbClr val="996633"/>
            </a:gs>
            <a:gs pos="0">
              <a:schemeClr val="accent4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tBrush" panose="020B0500000000000000" pitchFamily="34" charset="0"/>
              </a:rPr>
              <a:t>Looking to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117601"/>
            <a:ext cx="8369300" cy="54863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Monotype Corsiva" panose="03010101010201010101" pitchFamily="66" charset="0"/>
              </a:rPr>
              <a:t>I looked at the church, and saw all who needed changing 	who never seemed to change.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Monotype Corsiva" panose="03010101010201010101" pitchFamily="66" charset="0"/>
              </a:rPr>
              <a:t>And I grew weary from looking and seeing only the same.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Monotype Corsiva" panose="03010101010201010101" pitchFamily="66" charset="0"/>
              </a:rPr>
              <a:t>	I went home just as I came.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Monotype Corsiva" panose="03010101010201010101" pitchFamily="66" charset="0"/>
              </a:rPr>
              <a:t>I looked at myself and saw all that needed changing  	that I never seemed to change.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Monotype Corsiva" panose="03010101010201010101" pitchFamily="66" charset="0"/>
              </a:rPr>
              <a:t>And I became petrified of becoming petrified.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Monotype Corsiva" panose="03010101010201010101" pitchFamily="66" charset="0"/>
              </a:rPr>
              <a:t>Then I prayed…“Purge me with hyssop, and I shall be clean; Wash me, and I shall be whiter than snow. …Create in me a clean heart, O God, and renew a steadfast spirit within me.” (Psalm 51:7-10)</a:t>
            </a:r>
          </a:p>
        </p:txBody>
      </p:sp>
    </p:spTree>
    <p:extLst>
      <p:ext uri="{BB962C8B-B14F-4D97-AF65-F5344CB8AC3E}">
        <p14:creationId xmlns:p14="http://schemas.microsoft.com/office/powerpoint/2010/main" val="13462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663300"/>
            </a:gs>
            <a:gs pos="80000">
              <a:srgbClr val="D1B387"/>
            </a:gs>
            <a:gs pos="93000">
              <a:srgbClr val="996633"/>
            </a:gs>
            <a:gs pos="0">
              <a:schemeClr val="accent4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tBrush" panose="020B0500000000000000" pitchFamily="34" charset="0"/>
              </a:rPr>
              <a:t>There is hope for the unchanged!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231900"/>
            <a:ext cx="8369300" cy="53721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Monotype Corsiva" panose="03010101010201010101" pitchFamily="66" charset="0"/>
              </a:rPr>
              <a:t>“I will give you a new heart and put a new spirit within you; I will take the heart of stone out of your flesh and give you a heart of flesh. I will put My Spirit within you and cause you to walk in My statutes, and you will keep My judgments  and do them.” (Ezekiel 36:25-27 )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Monotype Corsiva" panose="03010101010201010101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Monotype Corsiva" panose="03010101010201010101" pitchFamily="66" charset="0"/>
              </a:rPr>
              <a:t>“Repent therefore and be converted, that your sins may be blotted out, so that times of refreshing may come from the presence of the Lord.” (Acts 3:19)</a:t>
            </a:r>
          </a:p>
        </p:txBody>
      </p:sp>
    </p:spTree>
    <p:extLst>
      <p:ext uri="{BB962C8B-B14F-4D97-AF65-F5344CB8AC3E}">
        <p14:creationId xmlns:p14="http://schemas.microsoft.com/office/powerpoint/2010/main" val="24120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281</Words>
  <Application>Microsoft Office PowerPoint</Application>
  <PresentationFormat>On-screen Show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ArtBrush</vt:lpstr>
      <vt:lpstr>Calibri Light</vt:lpstr>
      <vt:lpstr>Calibri</vt:lpstr>
      <vt:lpstr>Wingdings</vt:lpstr>
      <vt:lpstr>Candara</vt:lpstr>
      <vt:lpstr>Arial</vt:lpstr>
      <vt:lpstr>Monotype Corsiva</vt:lpstr>
      <vt:lpstr>Office Theme</vt:lpstr>
      <vt:lpstr>Those who “gladly received” the word, came away…</vt:lpstr>
      <vt:lpstr>The Changed &amp; The Unchanged</vt:lpstr>
      <vt:lpstr>Motivation for Change</vt:lpstr>
      <vt:lpstr>Looking to change?</vt:lpstr>
      <vt:lpstr>There is hope for the unchanged!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Those who “gladly received” the word, came away…</dc:title>
  <dc:creator>user</dc:creator>
  <cp:lastModifiedBy>projector</cp:lastModifiedBy>
  <cp:revision>14</cp:revision>
  <dcterms:created xsi:type="dcterms:W3CDTF">2016-08-13T13:39:43Z</dcterms:created>
  <dcterms:modified xsi:type="dcterms:W3CDTF">2016-08-14T13:25:12Z</dcterms:modified>
</cp:coreProperties>
</file>