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149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BEAA74-21C4-4C6C-A1F8-8062F17188BE}" type="datetimeFigureOut">
              <a:rPr lang="en-US" smtClean="0"/>
              <a:t>8/12/2022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7A7B05-D29D-43E5-A9D3-4376760600DF}" type="slidenum">
              <a:rPr lang="en-US" smtClean="0"/>
              <a:t>‹#›</a:t>
            </a:fld>
            <a:endParaRPr lang="en-US"/>
          </a:p>
        </p:txBody>
      </p:sp>
    </p:spTree>
    <p:extLst>
      <p:ext uri="{BB962C8B-B14F-4D97-AF65-F5344CB8AC3E}">
        <p14:creationId xmlns:p14="http://schemas.microsoft.com/office/powerpoint/2010/main" val="2695283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Christian, your life is hidden, because your sins are covered, your private prayers are heard, God shelters you in times of trouble, and you are guided by the invisible power of God’s word.</a:t>
            </a:r>
          </a:p>
          <a:p>
            <a:endParaRPr lang="en-US" dirty="0"/>
          </a:p>
        </p:txBody>
      </p:sp>
      <p:sp>
        <p:nvSpPr>
          <p:cNvPr id="4" name="Slide Number Placeholder 3"/>
          <p:cNvSpPr>
            <a:spLocks noGrp="1"/>
          </p:cNvSpPr>
          <p:nvPr>
            <p:ph type="sldNum" sz="quarter" idx="5"/>
          </p:nvPr>
        </p:nvSpPr>
        <p:spPr/>
        <p:txBody>
          <a:bodyPr/>
          <a:lstStyle/>
          <a:p>
            <a:fld id="{377A7B05-D29D-43E5-A9D3-4376760600DF}" type="slidenum">
              <a:rPr lang="en-US" smtClean="0"/>
              <a:t>1</a:t>
            </a:fld>
            <a:endParaRPr lang="en-US"/>
          </a:p>
        </p:txBody>
      </p:sp>
    </p:spTree>
    <p:extLst>
      <p:ext uri="{BB962C8B-B14F-4D97-AF65-F5344CB8AC3E}">
        <p14:creationId xmlns:p14="http://schemas.microsoft.com/office/powerpoint/2010/main" val="381403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B1D677-CFD0-4EA4-BFDA-6F84B8DB06C9}"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3049779794"/>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1D677-CFD0-4EA4-BFDA-6F84B8DB06C9}"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3907173726"/>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1D677-CFD0-4EA4-BFDA-6F84B8DB06C9}"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3062559850"/>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1D677-CFD0-4EA4-BFDA-6F84B8DB06C9}"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1074388057"/>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B1D677-CFD0-4EA4-BFDA-6F84B8DB06C9}"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774044759"/>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B1D677-CFD0-4EA4-BFDA-6F84B8DB06C9}"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4111232115"/>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B1D677-CFD0-4EA4-BFDA-6F84B8DB06C9}" type="datetimeFigureOut">
              <a:rPr lang="en-US" smtClean="0"/>
              <a:t>8/12/2022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2982456951"/>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B1D677-CFD0-4EA4-BFDA-6F84B8DB06C9}" type="datetimeFigureOut">
              <a:rPr lang="en-US" smtClean="0"/>
              <a:t>8/12/2022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675608916"/>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1D677-CFD0-4EA4-BFDA-6F84B8DB06C9}" type="datetimeFigureOut">
              <a:rPr lang="en-US" smtClean="0"/>
              <a:t>8/12/2022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421725546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1D677-CFD0-4EA4-BFDA-6F84B8DB06C9}"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2243299718"/>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1D677-CFD0-4EA4-BFDA-6F84B8DB06C9}"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D5EA-A041-4B19-94E4-294E75F6A191}" type="slidenum">
              <a:rPr lang="en-US" smtClean="0"/>
              <a:t>‹#›</a:t>
            </a:fld>
            <a:endParaRPr lang="en-US"/>
          </a:p>
        </p:txBody>
      </p:sp>
    </p:spTree>
    <p:extLst>
      <p:ext uri="{BB962C8B-B14F-4D97-AF65-F5344CB8AC3E}">
        <p14:creationId xmlns:p14="http://schemas.microsoft.com/office/powerpoint/2010/main" val="3136052603"/>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1D677-CFD0-4EA4-BFDA-6F84B8DB06C9}" type="datetimeFigureOut">
              <a:rPr lang="en-US" smtClean="0"/>
              <a:t>8/12/2022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CD5EA-A041-4B19-94E4-294E75F6A191}" type="slidenum">
              <a:rPr lang="en-US" smtClean="0"/>
              <a:t>‹#›</a:t>
            </a:fld>
            <a:endParaRPr lang="en-US"/>
          </a:p>
        </p:txBody>
      </p:sp>
    </p:spTree>
    <p:extLst>
      <p:ext uri="{BB962C8B-B14F-4D97-AF65-F5344CB8AC3E}">
        <p14:creationId xmlns:p14="http://schemas.microsoft.com/office/powerpoint/2010/main" val="2218162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828D28-8E09-41CC-8229-3070B5467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AE90143-EBE8-88AF-C924-5C462027C890}"/>
              </a:ext>
            </a:extLst>
          </p:cNvPr>
          <p:cNvPicPr>
            <a:picLocks noChangeAspect="1"/>
          </p:cNvPicPr>
          <p:nvPr/>
        </p:nvPicPr>
        <p:blipFill rotWithShape="1">
          <a:blip r:embed="rId3"/>
          <a:srcRect r="10999" b="-2"/>
          <a:stretch/>
        </p:blipFill>
        <p:spPr>
          <a:xfrm>
            <a:off x="20" y="-22"/>
            <a:ext cx="9143977" cy="6858022"/>
          </a:xfrm>
          <a:prstGeom prst="rect">
            <a:avLst/>
          </a:prstGeom>
        </p:spPr>
      </p:pic>
      <p:sp>
        <p:nvSpPr>
          <p:cNvPr id="11" name="Rectangle 10">
            <a:extLst>
              <a:ext uri="{FF2B5EF4-FFF2-40B4-BE49-F238E27FC236}">
                <a16:creationId xmlns:a16="http://schemas.microsoft.com/office/drawing/2014/main" id="{D5B012D8-7F27-4758-9AC6-C889B154B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84783" y="1682484"/>
            <a:ext cx="6858003" cy="3493010"/>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979CF7-61D7-F995-6917-49F3ADA44316}"/>
              </a:ext>
            </a:extLst>
          </p:cNvPr>
          <p:cNvSpPr>
            <a:spLocks noGrp="1"/>
          </p:cNvSpPr>
          <p:nvPr>
            <p:ph type="ctrTitle"/>
          </p:nvPr>
        </p:nvSpPr>
        <p:spPr>
          <a:xfrm>
            <a:off x="482600" y="483476"/>
            <a:ext cx="4005318" cy="3729233"/>
          </a:xfrm>
        </p:spPr>
        <p:txBody>
          <a:bodyPr anchor="t">
            <a:normAutofit/>
          </a:bodyPr>
          <a:lstStyle/>
          <a:p>
            <a:pPr algn="l"/>
            <a:r>
              <a:rPr lang="en-US" sz="4500" dirty="0">
                <a:solidFill>
                  <a:srgbClr val="FFFFFF"/>
                </a:solidFill>
                <a:latin typeface="Berlin Sans FB" panose="020E0602020502020306" pitchFamily="34" charset="0"/>
              </a:rPr>
              <a:t>You Are</a:t>
            </a:r>
            <a:br>
              <a:rPr lang="en-US" sz="4500" dirty="0">
                <a:solidFill>
                  <a:srgbClr val="FFFFFF"/>
                </a:solidFill>
                <a:latin typeface="Berlin Sans FB Demi" panose="020E0802020502020306" pitchFamily="34" charset="0"/>
              </a:rPr>
            </a:br>
            <a:r>
              <a:rPr lang="en-US" sz="7200" dirty="0">
                <a:solidFill>
                  <a:srgbClr val="FFFFFF"/>
                </a:solidFill>
                <a:latin typeface="Berlin Sans FB Demi" panose="020E0802020502020306" pitchFamily="34" charset="0"/>
              </a:rPr>
              <a:t>My Hiding Place</a:t>
            </a:r>
            <a:endParaRPr lang="en-US" sz="4500" dirty="0">
              <a:solidFill>
                <a:srgbClr val="FFFFFF"/>
              </a:solidFill>
              <a:latin typeface="Berlin Sans FB Demi" panose="020E0802020502020306" pitchFamily="34" charset="0"/>
            </a:endParaRPr>
          </a:p>
        </p:txBody>
      </p:sp>
      <p:sp>
        <p:nvSpPr>
          <p:cNvPr id="3" name="Subtitle 2">
            <a:extLst>
              <a:ext uri="{FF2B5EF4-FFF2-40B4-BE49-F238E27FC236}">
                <a16:creationId xmlns:a16="http://schemas.microsoft.com/office/drawing/2014/main" id="{6A4F3D6D-C0E8-1259-3FB8-2636892DEE3F}"/>
              </a:ext>
            </a:extLst>
          </p:cNvPr>
          <p:cNvSpPr>
            <a:spLocks noGrp="1"/>
          </p:cNvSpPr>
          <p:nvPr>
            <p:ph type="subTitle" idx="1"/>
          </p:nvPr>
        </p:nvSpPr>
        <p:spPr>
          <a:xfrm>
            <a:off x="540841" y="4130623"/>
            <a:ext cx="4087109" cy="409846"/>
          </a:xfrm>
        </p:spPr>
        <p:txBody>
          <a:bodyPr anchor="b">
            <a:normAutofit lnSpcReduction="10000"/>
          </a:bodyPr>
          <a:lstStyle/>
          <a:p>
            <a:pPr algn="l"/>
            <a:r>
              <a:rPr lang="en-US" dirty="0">
                <a:solidFill>
                  <a:srgbClr val="FFFFFF"/>
                </a:solidFill>
              </a:rPr>
              <a:t>Psalm 32</a:t>
            </a:r>
          </a:p>
        </p:txBody>
      </p:sp>
      <p:sp>
        <p:nvSpPr>
          <p:cNvPr id="13" name="Rectangle 12">
            <a:extLst>
              <a:ext uri="{FF2B5EF4-FFF2-40B4-BE49-F238E27FC236}">
                <a16:creationId xmlns:a16="http://schemas.microsoft.com/office/drawing/2014/main" id="{4063B759-00FC-46D1-9898-8E8625268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797890" y="2511887"/>
            <a:ext cx="6858003" cy="1834218"/>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006136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4" y="217982"/>
            <a:ext cx="8460828" cy="927646"/>
          </a:xfrm>
        </p:spPr>
        <p:txBody>
          <a:bodyPr/>
          <a:lstStyle/>
          <a:p>
            <a:r>
              <a:rPr lang="en-US" dirty="0">
                <a:solidFill>
                  <a:schemeClr val="bg1"/>
                </a:solidFill>
                <a:latin typeface="Berlin Sans FB Demi" panose="020E0802020502020306" pitchFamily="34" charset="0"/>
              </a:rPr>
              <a:t>God is our Ultimate Hiding Place</a:t>
            </a: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5" y="1145628"/>
            <a:ext cx="8460828" cy="5623034"/>
          </a:xfrm>
        </p:spPr>
        <p:txBody>
          <a:bodyPr>
            <a:normAutofit fontScale="92500" lnSpcReduction="10000"/>
          </a:bodyPr>
          <a:lstStyle/>
          <a:p>
            <a:pPr marL="0" indent="0">
              <a:buNone/>
            </a:pPr>
            <a:r>
              <a:rPr lang="en-US" sz="3000" dirty="0">
                <a:solidFill>
                  <a:srgbClr val="FFFF00"/>
                </a:solidFill>
                <a:effectLst>
                  <a:outerShdw blurRad="38100" dist="38100" dir="2700000" algn="tl">
                    <a:srgbClr val="000000">
                      <a:alpha val="43137"/>
                    </a:srgbClr>
                  </a:outerShdw>
                </a:effectLst>
              </a:rPr>
              <a:t>“</a:t>
            </a:r>
            <a:r>
              <a:rPr lang="en-US" sz="3000" b="1" dirty="0">
                <a:solidFill>
                  <a:srgbClr val="FFFF00"/>
                </a:solidFill>
                <a:effectLst>
                  <a:outerShdw blurRad="38100" dist="38100" dir="2700000" algn="tl">
                    <a:srgbClr val="000000">
                      <a:alpha val="43137"/>
                    </a:srgbClr>
                  </a:outerShdw>
                </a:effectLst>
              </a:rPr>
              <a:t>Hide me </a:t>
            </a:r>
            <a:r>
              <a:rPr lang="en-US" sz="3000" dirty="0">
                <a:solidFill>
                  <a:srgbClr val="FFFF00"/>
                </a:solidFill>
                <a:effectLst>
                  <a:outerShdw blurRad="38100" dist="38100" dir="2700000" algn="tl">
                    <a:srgbClr val="000000">
                      <a:alpha val="43137"/>
                    </a:srgbClr>
                  </a:outerShdw>
                </a:effectLst>
              </a:rPr>
              <a:t>under the shadow of Your wings” (Ps. 17:8). </a:t>
            </a:r>
          </a:p>
          <a:p>
            <a:pPr marL="0" indent="0">
              <a:buNone/>
            </a:pPr>
            <a:r>
              <a:rPr lang="en-US" sz="3000" dirty="0">
                <a:solidFill>
                  <a:schemeClr val="bg1"/>
                </a:solidFill>
                <a:effectLst>
                  <a:outerShdw blurRad="38100" dist="38100" dir="2700000" algn="tl">
                    <a:srgbClr val="000000">
                      <a:alpha val="43137"/>
                    </a:srgbClr>
                  </a:outerShdw>
                </a:effectLst>
              </a:rPr>
              <a:t>“For in the time of trouble He shall </a:t>
            </a:r>
            <a:r>
              <a:rPr lang="en-US" sz="3000" b="1" dirty="0">
                <a:solidFill>
                  <a:schemeClr val="bg1"/>
                </a:solidFill>
                <a:effectLst>
                  <a:outerShdw blurRad="38100" dist="38100" dir="2700000" algn="tl">
                    <a:srgbClr val="000000">
                      <a:alpha val="43137"/>
                    </a:srgbClr>
                  </a:outerShdw>
                </a:effectLst>
              </a:rPr>
              <a:t>hide me </a:t>
            </a:r>
            <a:r>
              <a:rPr lang="en-US" sz="3000" dirty="0">
                <a:solidFill>
                  <a:schemeClr val="bg1"/>
                </a:solidFill>
                <a:effectLst>
                  <a:outerShdw blurRad="38100" dist="38100" dir="2700000" algn="tl">
                    <a:srgbClr val="000000">
                      <a:alpha val="43137"/>
                    </a:srgbClr>
                  </a:outerShdw>
                </a:effectLst>
              </a:rPr>
              <a:t>in His pavilion; in the secret place of His tabernacle He shall hide me; He shall set me high upon a rock” (Ps. 27:5). </a:t>
            </a:r>
          </a:p>
          <a:p>
            <a:pPr marL="0" indent="0">
              <a:buNone/>
            </a:pPr>
            <a:r>
              <a:rPr lang="en-US" sz="3000" dirty="0">
                <a:solidFill>
                  <a:srgbClr val="FFFF00"/>
                </a:solidFill>
                <a:effectLst>
                  <a:outerShdw blurRad="38100" dist="38100" dir="2700000" algn="tl">
                    <a:srgbClr val="000000">
                      <a:alpha val="43137"/>
                    </a:srgbClr>
                  </a:outerShdw>
                </a:effectLst>
              </a:rPr>
              <a:t>“You shall </a:t>
            </a:r>
            <a:r>
              <a:rPr lang="en-US" sz="3000" b="1" dirty="0">
                <a:solidFill>
                  <a:srgbClr val="FFFF00"/>
                </a:solidFill>
                <a:effectLst>
                  <a:outerShdw blurRad="38100" dist="38100" dir="2700000" algn="tl">
                    <a:srgbClr val="000000">
                      <a:alpha val="43137"/>
                    </a:srgbClr>
                  </a:outerShdw>
                </a:effectLst>
              </a:rPr>
              <a:t>hide </a:t>
            </a:r>
            <a:r>
              <a:rPr lang="en-US" sz="3000" dirty="0">
                <a:solidFill>
                  <a:srgbClr val="FFFF00"/>
                </a:solidFill>
                <a:effectLst>
                  <a:outerShdw blurRad="38100" dist="38100" dir="2700000" algn="tl">
                    <a:srgbClr val="000000">
                      <a:alpha val="43137"/>
                    </a:srgbClr>
                  </a:outerShdw>
                </a:effectLst>
              </a:rPr>
              <a:t>them in the secret place of Your presence From the plots of man; You shall keep them secretly in a pavilion from the strife of tongues” (Ps. 31:20). </a:t>
            </a:r>
          </a:p>
          <a:p>
            <a:pPr marL="0" indent="0">
              <a:buNone/>
            </a:pPr>
            <a:r>
              <a:rPr lang="en-US" sz="3000" dirty="0">
                <a:solidFill>
                  <a:schemeClr val="bg1"/>
                </a:solidFill>
                <a:effectLst>
                  <a:outerShdw blurRad="38100" dist="38100" dir="2700000" algn="tl">
                    <a:srgbClr val="000000">
                      <a:alpha val="43137"/>
                    </a:srgbClr>
                  </a:outerShdw>
                </a:effectLst>
              </a:rPr>
              <a:t>“You are </a:t>
            </a:r>
            <a:r>
              <a:rPr lang="en-US" sz="3000" b="1" dirty="0">
                <a:solidFill>
                  <a:schemeClr val="bg1"/>
                </a:solidFill>
                <a:effectLst>
                  <a:outerShdw blurRad="38100" dist="38100" dir="2700000" algn="tl">
                    <a:srgbClr val="000000">
                      <a:alpha val="43137"/>
                    </a:srgbClr>
                  </a:outerShdw>
                </a:effectLst>
              </a:rPr>
              <a:t>my hiding place</a:t>
            </a:r>
            <a:r>
              <a:rPr lang="en-US" sz="3000" dirty="0">
                <a:solidFill>
                  <a:schemeClr val="bg1"/>
                </a:solidFill>
                <a:effectLst>
                  <a:outerShdw blurRad="38100" dist="38100" dir="2700000" algn="tl">
                    <a:srgbClr val="000000">
                      <a:alpha val="43137"/>
                    </a:srgbClr>
                  </a:outerShdw>
                </a:effectLst>
              </a:rPr>
              <a:t>; You shall preserve me from trouble; You shall surround me with songs of deliverance” (Ps. 32:7). </a:t>
            </a:r>
          </a:p>
          <a:p>
            <a:pPr marL="0" indent="0">
              <a:buNone/>
            </a:pPr>
            <a:r>
              <a:rPr lang="en-US" sz="3000" dirty="0">
                <a:solidFill>
                  <a:srgbClr val="FFFF00"/>
                </a:solidFill>
                <a:effectLst>
                  <a:outerShdw blurRad="38100" dist="38100" dir="2700000" algn="tl">
                    <a:srgbClr val="000000">
                      <a:alpha val="43137"/>
                    </a:srgbClr>
                  </a:outerShdw>
                </a:effectLst>
              </a:rPr>
              <a:t>“He who dwells in the </a:t>
            </a:r>
            <a:r>
              <a:rPr lang="en-US" sz="3000" b="1" dirty="0">
                <a:solidFill>
                  <a:srgbClr val="FFFF00"/>
                </a:solidFill>
                <a:effectLst>
                  <a:outerShdw blurRad="38100" dist="38100" dir="2700000" algn="tl">
                    <a:srgbClr val="000000">
                      <a:alpha val="43137"/>
                    </a:srgbClr>
                  </a:outerShdw>
                </a:effectLst>
              </a:rPr>
              <a:t>secret place </a:t>
            </a:r>
            <a:r>
              <a:rPr lang="en-US" sz="3000" dirty="0">
                <a:solidFill>
                  <a:srgbClr val="FFFF00"/>
                </a:solidFill>
                <a:effectLst>
                  <a:outerShdw blurRad="38100" dist="38100" dir="2700000" algn="tl">
                    <a:srgbClr val="000000">
                      <a:alpha val="43137"/>
                    </a:srgbClr>
                  </a:outerShdw>
                </a:effectLst>
              </a:rPr>
              <a:t>of the Most High shall abide under the shadow of the Almighty” (Ps. 91:1) </a:t>
            </a:r>
          </a:p>
          <a:p>
            <a:pPr marL="0" indent="0">
              <a:buNone/>
            </a:pPr>
            <a:r>
              <a:rPr lang="en-US" sz="3000" dirty="0">
                <a:solidFill>
                  <a:schemeClr val="bg1"/>
                </a:solidFill>
                <a:effectLst>
                  <a:outerShdw blurRad="38100" dist="38100" dir="2700000" algn="tl">
                    <a:srgbClr val="000000">
                      <a:alpha val="43137"/>
                    </a:srgbClr>
                  </a:outerShdw>
                </a:effectLst>
              </a:rPr>
              <a:t>“You are </a:t>
            </a:r>
            <a:r>
              <a:rPr lang="en-US" sz="3000" b="1" dirty="0">
                <a:solidFill>
                  <a:schemeClr val="bg1"/>
                </a:solidFill>
                <a:effectLst>
                  <a:outerShdw blurRad="38100" dist="38100" dir="2700000" algn="tl">
                    <a:srgbClr val="000000">
                      <a:alpha val="43137"/>
                    </a:srgbClr>
                  </a:outerShdw>
                </a:effectLst>
              </a:rPr>
              <a:t>my hiding place </a:t>
            </a:r>
            <a:r>
              <a:rPr lang="en-US" sz="3000" dirty="0">
                <a:solidFill>
                  <a:schemeClr val="bg1"/>
                </a:solidFill>
                <a:effectLst>
                  <a:outerShdw blurRad="38100" dist="38100" dir="2700000" algn="tl">
                    <a:srgbClr val="000000">
                      <a:alpha val="43137"/>
                    </a:srgbClr>
                  </a:outerShdw>
                </a:effectLst>
              </a:rPr>
              <a:t>and my shield; I hope in Your word” (Ps. 119:114). </a:t>
            </a:r>
          </a:p>
          <a:p>
            <a:endParaRPr lang="en-US" dirty="0"/>
          </a:p>
        </p:txBody>
      </p:sp>
    </p:spTree>
    <p:extLst>
      <p:ext uri="{BB962C8B-B14F-4D97-AF65-F5344CB8AC3E}">
        <p14:creationId xmlns:p14="http://schemas.microsoft.com/office/powerpoint/2010/main" val="785038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4" y="428189"/>
            <a:ext cx="8460828" cy="927646"/>
          </a:xfrm>
        </p:spPr>
        <p:txBody>
          <a:bodyPr>
            <a:normAutofit fontScale="90000"/>
          </a:bodyPr>
          <a:lstStyle/>
          <a:p>
            <a:r>
              <a:rPr lang="en-US" sz="4900" dirty="0">
                <a:solidFill>
                  <a:schemeClr val="bg1"/>
                </a:solidFill>
                <a:latin typeface="Berlin Sans FB Demi" panose="020E0802020502020306" pitchFamily="34" charset="0"/>
              </a:rPr>
              <a:t>God Hides my Sins                             </a:t>
            </a:r>
            <a:r>
              <a:rPr lang="en-US" sz="4000" dirty="0">
                <a:solidFill>
                  <a:schemeClr val="bg1"/>
                </a:solidFill>
                <a:latin typeface="Berlin Sans FB" panose="020E0602020502020306" pitchFamily="34" charset="0"/>
              </a:rPr>
              <a:t>(Psalm 32:1-5)</a:t>
            </a:r>
            <a:endParaRPr lang="en-US" dirty="0">
              <a:solidFill>
                <a:schemeClr val="bg1"/>
              </a:solidFill>
              <a:latin typeface="Berlin Sans FB" panose="020E0602020502020306" pitchFamily="34" charset="0"/>
            </a:endParaRP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4" y="1606606"/>
            <a:ext cx="8460828" cy="5405052"/>
          </a:xfrm>
        </p:spPr>
        <p:txBody>
          <a:bodyPr>
            <a:normAutofit/>
          </a:bodyPr>
          <a:lstStyle/>
          <a:p>
            <a:r>
              <a:rPr lang="en-US" sz="3200" b="1" dirty="0">
                <a:solidFill>
                  <a:schemeClr val="bg1"/>
                </a:solidFill>
                <a:effectLst>
                  <a:outerShdw blurRad="38100" dist="38100" dir="2700000" algn="tl">
                    <a:srgbClr val="000000">
                      <a:alpha val="43137"/>
                    </a:srgbClr>
                  </a:outerShdw>
                </a:effectLst>
              </a:rPr>
              <a:t>The man is blessed whose sins are forgiven   and hidden by God </a:t>
            </a:r>
            <a:r>
              <a:rPr lang="en-US" sz="3200" dirty="0">
                <a:solidFill>
                  <a:schemeClr val="bg1"/>
                </a:solidFill>
                <a:effectLst>
                  <a:outerShdw blurRad="38100" dist="38100" dir="2700000" algn="tl">
                    <a:srgbClr val="000000">
                      <a:alpha val="43137"/>
                    </a:srgbClr>
                  </a:outerShdw>
                </a:effectLst>
              </a:rPr>
              <a:t>(32:1-2; Romans 4:7-8; Isaiah 42:25).</a:t>
            </a:r>
          </a:p>
          <a:p>
            <a:r>
              <a:rPr lang="en-US" sz="3200" b="1" dirty="0">
                <a:solidFill>
                  <a:schemeClr val="bg1"/>
                </a:solidFill>
                <a:effectLst>
                  <a:outerShdw blurRad="38100" dist="38100" dir="2700000" algn="tl">
                    <a:srgbClr val="000000">
                      <a:alpha val="43137"/>
                    </a:srgbClr>
                  </a:outerShdw>
                </a:effectLst>
              </a:rPr>
              <a:t>The weight of sin can be crushing </a:t>
            </a:r>
            <a:r>
              <a:rPr lang="en-US" sz="3200" dirty="0">
                <a:solidFill>
                  <a:schemeClr val="bg1"/>
                </a:solidFill>
                <a:effectLst>
                  <a:outerShdw blurRad="38100" dist="38100" dir="2700000" algn="tl">
                    <a:srgbClr val="000000">
                      <a:alpha val="43137"/>
                    </a:srgbClr>
                  </a:outerShdw>
                </a:effectLst>
              </a:rPr>
              <a:t>(32:3-5).</a:t>
            </a:r>
          </a:p>
          <a:p>
            <a:pPr lvl="1"/>
            <a:r>
              <a:rPr lang="en-US" sz="3000" b="1" i="1" dirty="0">
                <a:solidFill>
                  <a:schemeClr val="bg1"/>
                </a:solidFill>
                <a:effectLst>
                  <a:outerShdw blurRad="38100" dist="38100" dir="2700000" algn="tl">
                    <a:srgbClr val="000000">
                      <a:alpha val="43137"/>
                    </a:srgbClr>
                  </a:outerShdw>
                </a:effectLst>
              </a:rPr>
              <a:t>Confession is necessary! </a:t>
            </a:r>
            <a:r>
              <a:rPr lang="en-US" sz="3000" i="1" dirty="0">
                <a:solidFill>
                  <a:schemeClr val="bg1"/>
                </a:solidFill>
                <a:effectLst>
                  <a:outerShdw blurRad="38100" dist="38100" dir="2700000" algn="tl">
                    <a:srgbClr val="000000">
                      <a:alpha val="43137"/>
                    </a:srgbClr>
                  </a:outerShdw>
                </a:effectLst>
              </a:rPr>
              <a:t>(Proverbs 28:13;                           1 John 1:9; Psalm 103:12)</a:t>
            </a:r>
          </a:p>
          <a:p>
            <a:endParaRPr lang="en-US" dirty="0"/>
          </a:p>
        </p:txBody>
      </p:sp>
    </p:spTree>
    <p:extLst>
      <p:ext uri="{BB962C8B-B14F-4D97-AF65-F5344CB8AC3E}">
        <p14:creationId xmlns:p14="http://schemas.microsoft.com/office/powerpoint/2010/main" val="18692476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5" y="514793"/>
            <a:ext cx="8460828" cy="927646"/>
          </a:xfrm>
        </p:spPr>
        <p:txBody>
          <a:bodyPr>
            <a:normAutofit fontScale="90000"/>
          </a:bodyPr>
          <a:lstStyle/>
          <a:p>
            <a:r>
              <a:rPr lang="en-US" sz="4900" dirty="0">
                <a:solidFill>
                  <a:schemeClr val="bg1"/>
                </a:solidFill>
                <a:latin typeface="Berlin Sans FB Demi" panose="020E0802020502020306" pitchFamily="34" charset="0"/>
              </a:rPr>
              <a:t>My Hiding Place to Pray                    </a:t>
            </a:r>
            <a:r>
              <a:rPr lang="en-US" dirty="0">
                <a:solidFill>
                  <a:schemeClr val="bg1"/>
                </a:solidFill>
                <a:latin typeface="Berlin Sans FB" panose="020E0602020502020306" pitchFamily="34" charset="0"/>
              </a:rPr>
              <a:t>(Psalm 32:6)</a:t>
            </a: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5" y="1620900"/>
            <a:ext cx="8460828" cy="5147762"/>
          </a:xfrm>
        </p:spPr>
        <p:txBody>
          <a:bodyPr>
            <a:normAutofit/>
          </a:bodyPr>
          <a:lstStyle/>
          <a:p>
            <a:r>
              <a:rPr lang="en-US" sz="3200" b="1" dirty="0">
                <a:solidFill>
                  <a:schemeClr val="bg1"/>
                </a:solidFill>
                <a:effectLst>
                  <a:outerShdw blurRad="38100" dist="38100" dir="2700000" algn="tl">
                    <a:srgbClr val="000000">
                      <a:alpha val="43137"/>
                    </a:srgbClr>
                  </a:outerShdw>
                </a:effectLst>
              </a:rPr>
              <a:t>Jesus often prayed in solitude                         </a:t>
            </a:r>
            <a:r>
              <a:rPr lang="en-US" sz="3200" dirty="0">
                <a:solidFill>
                  <a:schemeClr val="bg1"/>
                </a:solidFill>
                <a:effectLst>
                  <a:outerShdw blurRad="38100" dist="38100" dir="2700000" algn="tl">
                    <a:srgbClr val="000000">
                      <a:alpha val="43137"/>
                    </a:srgbClr>
                  </a:outerShdw>
                </a:effectLst>
              </a:rPr>
              <a:t>(Matthew 14:23; Luke 6:12; 22:41-42).</a:t>
            </a:r>
          </a:p>
          <a:p>
            <a:r>
              <a:rPr lang="en-US" sz="3200" b="1" dirty="0">
                <a:solidFill>
                  <a:schemeClr val="bg1"/>
                </a:solidFill>
                <a:effectLst>
                  <a:outerShdw blurRad="38100" dist="38100" dir="2700000" algn="tl">
                    <a:srgbClr val="000000">
                      <a:alpha val="43137"/>
                    </a:srgbClr>
                  </a:outerShdw>
                </a:effectLst>
              </a:rPr>
              <a:t>He told us to go into a closet to pray                   </a:t>
            </a:r>
            <a:r>
              <a:rPr lang="en-US" sz="3200" dirty="0">
                <a:solidFill>
                  <a:schemeClr val="bg1"/>
                </a:solidFill>
                <a:effectLst>
                  <a:outerShdw blurRad="38100" dist="38100" dir="2700000" algn="tl">
                    <a:srgbClr val="000000">
                      <a:alpha val="43137"/>
                    </a:srgbClr>
                  </a:outerShdw>
                </a:effectLst>
              </a:rPr>
              <a:t>(Matthew 6:6; Psalm 42:8).</a:t>
            </a:r>
            <a:endParaRPr lang="en-US" sz="3000" i="1" dirty="0">
              <a:solidFill>
                <a:schemeClr val="bg1"/>
              </a:solidFill>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116893776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5" y="514793"/>
            <a:ext cx="8460828" cy="927646"/>
          </a:xfrm>
        </p:spPr>
        <p:txBody>
          <a:bodyPr>
            <a:normAutofit fontScale="90000"/>
          </a:bodyPr>
          <a:lstStyle/>
          <a:p>
            <a:r>
              <a:rPr lang="en-US" dirty="0">
                <a:solidFill>
                  <a:schemeClr val="bg1"/>
                </a:solidFill>
                <a:latin typeface="Berlin Sans FB Demi" panose="020E0802020502020306" pitchFamily="34" charset="0"/>
              </a:rPr>
              <a:t>My Hiding Place in time of Trouble</a:t>
            </a:r>
            <a:r>
              <a:rPr lang="en-US" sz="4000" dirty="0">
                <a:solidFill>
                  <a:schemeClr val="bg1"/>
                </a:solidFill>
                <a:latin typeface="Berlin Sans FB Demi" panose="020E0802020502020306" pitchFamily="34" charset="0"/>
              </a:rPr>
              <a:t> </a:t>
            </a:r>
            <a:r>
              <a:rPr lang="en-US" sz="4000" dirty="0">
                <a:solidFill>
                  <a:schemeClr val="bg1"/>
                </a:solidFill>
                <a:latin typeface="Berlin Sans FB" panose="020E0602020502020306" pitchFamily="34" charset="0"/>
              </a:rPr>
              <a:t>(Psalm 32:7)</a:t>
            </a: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5" y="1620900"/>
            <a:ext cx="8208578" cy="5147762"/>
          </a:xfrm>
        </p:spPr>
        <p:txBody>
          <a:bodyPr>
            <a:normAutofit/>
          </a:bodyPr>
          <a:lstStyle/>
          <a:p>
            <a:r>
              <a:rPr lang="en-US" sz="3200" b="1" dirty="0">
                <a:solidFill>
                  <a:schemeClr val="bg1"/>
                </a:solidFill>
                <a:effectLst>
                  <a:outerShdw blurRad="38100" dist="38100" dir="2700000" algn="tl">
                    <a:srgbClr val="000000">
                      <a:alpha val="43137"/>
                    </a:srgbClr>
                  </a:outerShdw>
                </a:effectLst>
              </a:rPr>
              <a:t>Life is filled with all kinds of trouble, but God is our refuge </a:t>
            </a:r>
            <a:r>
              <a:rPr lang="en-US" sz="3200" dirty="0">
                <a:solidFill>
                  <a:schemeClr val="bg1"/>
                </a:solidFill>
                <a:effectLst>
                  <a:outerShdw blurRad="38100" dist="38100" dir="2700000" algn="tl">
                    <a:srgbClr val="000000">
                      <a:alpha val="43137"/>
                    </a:srgbClr>
                  </a:outerShdw>
                </a:effectLst>
              </a:rPr>
              <a:t>(Psalm 27:4-5; 64:2-4; 61:3-4).</a:t>
            </a:r>
          </a:p>
          <a:p>
            <a:endParaRPr lang="en-US" dirty="0"/>
          </a:p>
        </p:txBody>
      </p:sp>
    </p:spTree>
    <p:extLst>
      <p:ext uri="{BB962C8B-B14F-4D97-AF65-F5344CB8AC3E}">
        <p14:creationId xmlns:p14="http://schemas.microsoft.com/office/powerpoint/2010/main" val="35614056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5" y="514793"/>
            <a:ext cx="8460828" cy="927646"/>
          </a:xfrm>
        </p:spPr>
        <p:txBody>
          <a:bodyPr>
            <a:normAutofit fontScale="90000"/>
          </a:bodyPr>
          <a:lstStyle/>
          <a:p>
            <a:r>
              <a:rPr lang="en-US" dirty="0">
                <a:solidFill>
                  <a:schemeClr val="bg1"/>
                </a:solidFill>
                <a:latin typeface="Berlin Sans FB Demi" panose="020E0802020502020306" pitchFamily="34" charset="0"/>
              </a:rPr>
              <a:t>My Hidden Source of Direction  </a:t>
            </a:r>
            <a:r>
              <a:rPr lang="en-US" sz="4000" dirty="0">
                <a:solidFill>
                  <a:schemeClr val="bg1"/>
                </a:solidFill>
                <a:latin typeface="Berlin Sans FB" panose="020E0602020502020306" pitchFamily="34" charset="0"/>
              </a:rPr>
              <a:t>(Psalm 32:8-9)</a:t>
            </a: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5" y="1620900"/>
            <a:ext cx="8208578" cy="5147762"/>
          </a:xfrm>
        </p:spPr>
        <p:txBody>
          <a:bodyPr>
            <a:normAutofit/>
          </a:bodyPr>
          <a:lstStyle/>
          <a:p>
            <a:pPr marL="168275" indent="0">
              <a:buNone/>
            </a:pPr>
            <a:r>
              <a:rPr lang="en-US" sz="3200" b="1" dirty="0">
                <a:solidFill>
                  <a:schemeClr val="bg1"/>
                </a:solidFill>
                <a:effectLst>
                  <a:outerShdw blurRad="38100" dist="38100" dir="2700000" algn="tl">
                    <a:srgbClr val="000000">
                      <a:alpha val="43137"/>
                    </a:srgbClr>
                  </a:outerShdw>
                </a:effectLst>
              </a:rPr>
              <a:t>God’s children are willingly guided by communication from Him.</a:t>
            </a:r>
          </a:p>
          <a:p>
            <a:pPr marL="741363" lvl="1" indent="-284163"/>
            <a:r>
              <a:rPr lang="en-US" sz="3200" b="1" i="1" dirty="0">
                <a:solidFill>
                  <a:schemeClr val="bg1"/>
                </a:solidFill>
                <a:effectLst>
                  <a:outerShdw blurRad="38100" dist="38100" dir="2700000" algn="tl">
                    <a:srgbClr val="000000">
                      <a:alpha val="43137"/>
                    </a:srgbClr>
                  </a:outerShdw>
                </a:effectLst>
              </a:rPr>
              <a:t>We have been born of the Spirit (</a:t>
            </a:r>
            <a:r>
              <a:rPr lang="en-US" sz="3200" i="1" dirty="0">
                <a:solidFill>
                  <a:schemeClr val="bg1"/>
                </a:solidFill>
                <a:effectLst>
                  <a:outerShdw blurRad="38100" dist="38100" dir="2700000" algn="tl">
                    <a:srgbClr val="000000">
                      <a:alpha val="43137"/>
                    </a:srgbClr>
                  </a:outerShdw>
                </a:effectLst>
              </a:rPr>
              <a:t>John 3:8). </a:t>
            </a:r>
          </a:p>
          <a:p>
            <a:pPr marL="741363" lvl="1" indent="-284163"/>
            <a:r>
              <a:rPr lang="en-US" sz="3200" b="1" i="1" dirty="0">
                <a:solidFill>
                  <a:schemeClr val="bg1"/>
                </a:solidFill>
                <a:effectLst>
                  <a:outerShdw blurRad="38100" dist="38100" dir="2700000" algn="tl">
                    <a:srgbClr val="000000">
                      <a:alpha val="43137"/>
                    </a:srgbClr>
                  </a:outerShdw>
                </a:effectLst>
              </a:rPr>
              <a:t>We are led by the Spirit</a:t>
            </a:r>
            <a:r>
              <a:rPr lang="en-US" sz="3200" i="1" dirty="0">
                <a:solidFill>
                  <a:schemeClr val="bg1"/>
                </a:solidFill>
                <a:effectLst>
                  <a:outerShdw blurRad="38100" dist="38100" dir="2700000" algn="tl">
                    <a:srgbClr val="000000">
                      <a:alpha val="43137"/>
                    </a:srgbClr>
                  </a:outerShdw>
                </a:effectLst>
              </a:rPr>
              <a:t> (Romans 8:14). </a:t>
            </a:r>
          </a:p>
          <a:p>
            <a:pPr marL="741363" lvl="1" indent="-284163"/>
            <a:r>
              <a:rPr lang="en-US" sz="3200" b="1" i="1" dirty="0">
                <a:solidFill>
                  <a:schemeClr val="bg1"/>
                </a:solidFill>
                <a:effectLst>
                  <a:outerShdw blurRad="38100" dist="38100" dir="2700000" algn="tl">
                    <a:srgbClr val="000000">
                      <a:alpha val="43137"/>
                    </a:srgbClr>
                  </a:outerShdw>
                </a:effectLst>
              </a:rPr>
              <a:t>The Spirit communicates to us through the   words of Jesus and His apostles                              </a:t>
            </a:r>
            <a:r>
              <a:rPr lang="en-US" sz="3200" i="1" dirty="0">
                <a:solidFill>
                  <a:schemeClr val="bg1"/>
                </a:solidFill>
                <a:effectLst>
                  <a:outerShdw blurRad="38100" dist="38100" dir="2700000" algn="tl">
                    <a:srgbClr val="000000">
                      <a:alpha val="43137"/>
                    </a:srgbClr>
                  </a:outerShdw>
                </a:effectLst>
              </a:rPr>
              <a:t>(John 6:63; 1 Corinthians 2:13). </a:t>
            </a:r>
          </a:p>
          <a:p>
            <a:endParaRPr lang="en-US" dirty="0"/>
          </a:p>
        </p:txBody>
      </p:sp>
    </p:spTree>
    <p:extLst>
      <p:ext uri="{BB962C8B-B14F-4D97-AF65-F5344CB8AC3E}">
        <p14:creationId xmlns:p14="http://schemas.microsoft.com/office/powerpoint/2010/main" val="299939964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2CD6C2-7853-847F-C2E1-C0E286851833}"/>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bright="-40000" contrast="-20000"/>
                    </a14:imgEffect>
                  </a14:imgLayer>
                </a14:imgProps>
              </a:ext>
            </a:extLst>
          </a:blip>
          <a:stretch>
            <a:fillRect/>
          </a:stretch>
        </p:blipFill>
        <p:spPr>
          <a:xfrm>
            <a:off x="0" y="0"/>
            <a:ext cx="9144000" cy="6857999"/>
          </a:xfrm>
          <a:prstGeom prst="rect">
            <a:avLst/>
          </a:prstGeom>
        </p:spPr>
      </p:pic>
      <p:sp>
        <p:nvSpPr>
          <p:cNvPr id="2" name="Title 1">
            <a:extLst>
              <a:ext uri="{FF2B5EF4-FFF2-40B4-BE49-F238E27FC236}">
                <a16:creationId xmlns:a16="http://schemas.microsoft.com/office/drawing/2014/main" id="{C4FC051D-ABDF-8FD5-B783-6AFF5487FF85}"/>
              </a:ext>
            </a:extLst>
          </p:cNvPr>
          <p:cNvSpPr>
            <a:spLocks noGrp="1"/>
          </p:cNvSpPr>
          <p:nvPr>
            <p:ph type="title"/>
          </p:nvPr>
        </p:nvSpPr>
        <p:spPr>
          <a:xfrm>
            <a:off x="409905" y="514793"/>
            <a:ext cx="8460828" cy="927646"/>
          </a:xfrm>
        </p:spPr>
        <p:txBody>
          <a:bodyPr>
            <a:normAutofit fontScale="90000"/>
          </a:bodyPr>
          <a:lstStyle/>
          <a:p>
            <a:r>
              <a:rPr lang="en-US" dirty="0">
                <a:solidFill>
                  <a:schemeClr val="bg1"/>
                </a:solidFill>
                <a:latin typeface="Berlin Sans FB Demi" panose="020E0802020502020306" pitchFamily="34" charset="0"/>
              </a:rPr>
              <a:t>Your life is hidden with Christ in God</a:t>
            </a:r>
            <a:br>
              <a:rPr lang="en-US" dirty="0">
                <a:solidFill>
                  <a:schemeClr val="bg1"/>
                </a:solidFill>
                <a:latin typeface="Berlin Sans FB Demi" panose="020E0802020502020306" pitchFamily="34" charset="0"/>
              </a:rPr>
            </a:br>
            <a:r>
              <a:rPr lang="en-US" sz="4000" dirty="0">
                <a:solidFill>
                  <a:schemeClr val="bg1"/>
                </a:solidFill>
                <a:latin typeface="Berlin Sans FB" panose="020E0602020502020306" pitchFamily="34" charset="0"/>
              </a:rPr>
              <a:t>(Colossians 3:1-3)</a:t>
            </a:r>
          </a:p>
        </p:txBody>
      </p:sp>
      <p:sp>
        <p:nvSpPr>
          <p:cNvPr id="3" name="Content Placeholder 2">
            <a:extLst>
              <a:ext uri="{FF2B5EF4-FFF2-40B4-BE49-F238E27FC236}">
                <a16:creationId xmlns:a16="http://schemas.microsoft.com/office/drawing/2014/main" id="{9CCEDABA-0D01-7CC1-3B99-024CE75906A6}"/>
              </a:ext>
            </a:extLst>
          </p:cNvPr>
          <p:cNvSpPr>
            <a:spLocks noGrp="1"/>
          </p:cNvSpPr>
          <p:nvPr>
            <p:ph idx="1"/>
          </p:nvPr>
        </p:nvSpPr>
        <p:spPr>
          <a:xfrm>
            <a:off x="409905" y="1620900"/>
            <a:ext cx="8208578" cy="5147762"/>
          </a:xfrm>
        </p:spPr>
        <p:txBody>
          <a:bodyPr>
            <a:normAutofit/>
          </a:bodyPr>
          <a:lstStyle/>
          <a:p>
            <a:pPr marL="0" indent="0">
              <a:spcBef>
                <a:spcPts val="300"/>
              </a:spcBef>
              <a:buNone/>
            </a:pPr>
            <a:r>
              <a:rPr lang="en-US" sz="3200" b="1" dirty="0">
                <a:solidFill>
                  <a:schemeClr val="bg1"/>
                </a:solidFill>
                <a:effectLst>
                  <a:outerShdw blurRad="38100" dist="38100" dir="2700000" algn="tl">
                    <a:srgbClr val="000000">
                      <a:alpha val="43137"/>
                    </a:srgbClr>
                  </a:outerShdw>
                </a:effectLst>
              </a:rPr>
              <a:t>Your life is hidden because… </a:t>
            </a:r>
          </a:p>
          <a:p>
            <a:pPr marL="400050" indent="-284163">
              <a:spcBef>
                <a:spcPts val="300"/>
              </a:spcBef>
            </a:pPr>
            <a:r>
              <a:rPr lang="en-US" sz="3200" b="1" i="1" dirty="0">
                <a:solidFill>
                  <a:schemeClr val="bg1"/>
                </a:solidFill>
                <a:effectLst>
                  <a:outerShdw blurRad="38100" dist="38100" dir="2700000" algn="tl">
                    <a:srgbClr val="000000">
                      <a:alpha val="43137"/>
                    </a:srgbClr>
                  </a:outerShdw>
                </a:effectLst>
              </a:rPr>
              <a:t>Your sins are covered!</a:t>
            </a:r>
          </a:p>
          <a:p>
            <a:pPr marL="400050" indent="-284163">
              <a:spcBef>
                <a:spcPts val="300"/>
              </a:spcBef>
            </a:pPr>
            <a:r>
              <a:rPr lang="en-US" sz="3200" b="1" i="1" dirty="0">
                <a:solidFill>
                  <a:schemeClr val="bg1"/>
                </a:solidFill>
                <a:effectLst>
                  <a:outerShdw blurRad="38100" dist="38100" dir="2700000" algn="tl">
                    <a:srgbClr val="000000">
                      <a:alpha val="43137"/>
                    </a:srgbClr>
                  </a:outerShdw>
                </a:effectLst>
              </a:rPr>
              <a:t>Your private prayers are heard!</a:t>
            </a:r>
          </a:p>
          <a:p>
            <a:pPr marL="400050" indent="-284163">
              <a:spcBef>
                <a:spcPts val="300"/>
              </a:spcBef>
            </a:pPr>
            <a:r>
              <a:rPr lang="en-US" sz="3200" b="1" i="1">
                <a:solidFill>
                  <a:schemeClr val="bg1"/>
                </a:solidFill>
                <a:effectLst>
                  <a:outerShdw blurRad="38100" dist="38100" dir="2700000" algn="tl">
                    <a:srgbClr val="000000">
                      <a:alpha val="43137"/>
                    </a:srgbClr>
                  </a:outerShdw>
                </a:effectLst>
              </a:rPr>
              <a:t>God’s invisible presence </a:t>
            </a:r>
            <a:r>
              <a:rPr lang="en-US" sz="3200" b="1" i="1" dirty="0">
                <a:solidFill>
                  <a:schemeClr val="bg1"/>
                </a:solidFill>
                <a:effectLst>
                  <a:outerShdw blurRad="38100" dist="38100" dir="2700000" algn="tl">
                    <a:srgbClr val="000000">
                      <a:alpha val="43137"/>
                    </a:srgbClr>
                  </a:outerShdw>
                </a:effectLst>
              </a:rPr>
              <a:t>shelters you in times of trouble!</a:t>
            </a:r>
          </a:p>
          <a:p>
            <a:pPr marL="400050" indent="-284163">
              <a:spcBef>
                <a:spcPts val="300"/>
              </a:spcBef>
            </a:pPr>
            <a:r>
              <a:rPr lang="en-US" sz="3200" b="1" i="1" dirty="0">
                <a:solidFill>
                  <a:schemeClr val="bg1"/>
                </a:solidFill>
                <a:effectLst>
                  <a:outerShdw blurRad="38100" dist="38100" dir="2700000" algn="tl">
                    <a:srgbClr val="000000">
                      <a:alpha val="43137"/>
                    </a:srgbClr>
                  </a:outerShdw>
                </a:effectLst>
              </a:rPr>
              <a:t>You are guided by the invisible power of  God’s word!</a:t>
            </a:r>
          </a:p>
          <a:p>
            <a:endParaRPr lang="en-US" dirty="0"/>
          </a:p>
        </p:txBody>
      </p:sp>
    </p:spTree>
    <p:extLst>
      <p:ext uri="{BB962C8B-B14F-4D97-AF65-F5344CB8AC3E}">
        <p14:creationId xmlns:p14="http://schemas.microsoft.com/office/powerpoint/2010/main" val="115935400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TotalTime>
  <Words>463</Words>
  <Application>Microsoft Office PowerPoint</Application>
  <PresentationFormat>On-screen Show (4:3)</PresentationFormat>
  <Paragraphs>31</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Berlin Sans FB</vt:lpstr>
      <vt:lpstr>Berlin Sans FB Demi</vt:lpstr>
      <vt:lpstr>Calibri</vt:lpstr>
      <vt:lpstr>Calibri Light</vt:lpstr>
      <vt:lpstr>Office Theme</vt:lpstr>
      <vt:lpstr>You Are My Hiding Place</vt:lpstr>
      <vt:lpstr>God is our Ultimate Hiding Place</vt:lpstr>
      <vt:lpstr>God Hides my Sins                             (Psalm 32:1-5)</vt:lpstr>
      <vt:lpstr>My Hiding Place to Pray                    (Psalm 32:6)</vt:lpstr>
      <vt:lpstr>My Hiding Place in time of Trouble (Psalm 32:7)</vt:lpstr>
      <vt:lpstr>My Hidden Source of Direction  (Psalm 32:8-9)</vt:lpstr>
      <vt:lpstr>Your life is hidden with Christ in God (Colossians 3:1-3)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Are My Hiding Place</dc:title>
  <dc:creator>Steve</dc:creator>
  <cp:lastModifiedBy>Steve</cp:lastModifiedBy>
  <cp:revision>10</cp:revision>
  <dcterms:created xsi:type="dcterms:W3CDTF">2022-08-10T21:29:38Z</dcterms:created>
  <dcterms:modified xsi:type="dcterms:W3CDTF">2022-08-12T20:50:35Z</dcterms:modified>
</cp:coreProperties>
</file>