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2" y="-84"/>
      </p:cViewPr>
      <p:guideLst/>
    </p:cSldViewPr>
  </p:slideViewPr>
  <p:notesTextViewPr>
    <p:cViewPr>
      <p:scale>
        <a:sx n="1" d="1"/>
        <a:sy n="1" d="1"/>
      </p:scale>
      <p:origin x="0" y="-5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75E4D-91DA-4E9A-8464-2D51390B42BA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C4FC5-080A-4E3F-8D2E-71F30C750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70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Gossip is a subtle</a:t>
            </a:r>
            <a:r>
              <a:rPr lang="en-US" baseline="0" dirty="0" smtClean="0"/>
              <a:t> and insidious sin which greatly displeases the Lord.  In this lesson, we explore the nature of gossip, the origin of gossip, and how it can </a:t>
            </a:r>
            <a:r>
              <a:rPr lang="en-US" baseline="0" smtClean="0"/>
              <a:t>be avoided.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C4FC5-080A-4E3F-8D2E-71F30C7503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5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3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2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4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2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9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6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9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3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7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50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3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FA9EF-9BEA-47D1-A465-4E0B1315BB0F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29FBD-753C-4009-A179-8EDF1BE09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7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2700" y="6134100"/>
            <a:ext cx="2565400" cy="330200"/>
          </a:xfrm>
        </p:spPr>
        <p:txBody>
          <a:bodyPr>
            <a:noAutofit/>
          </a:bodyPr>
          <a:lstStyle/>
          <a:p>
            <a:pPr algn="r"/>
            <a:r>
              <a:rPr lang="en-US" sz="4800" dirty="0" smtClean="0">
                <a:solidFill>
                  <a:schemeClr val="bg1"/>
                </a:solidFill>
              </a:rPr>
              <a:t>…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4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1653732" y="2410198"/>
            <a:ext cx="5794408" cy="2107932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7673" y="2904187"/>
            <a:ext cx="7772400" cy="103627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GOSSIP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http://media.npr.org/assets/img/2011/05/19/gossip_wide-76d0aa50675267f7a215d8e90bbae0dc643015d0-s900-c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9040">
            <a:off x="670319" y="679038"/>
            <a:ext cx="3472212" cy="21301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8" name="Picture 4" descr="http://i.telegraph.co.uk/multimedia/archive/02420/gossip_2420265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9613">
            <a:off x="4939728" y="697924"/>
            <a:ext cx="3377901" cy="20922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0" name="Picture 6" descr="http://news.stanford.edu/news/2014/january/images/13429-gossip_new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15514">
            <a:off x="4858143" y="4127836"/>
            <a:ext cx="3458113" cy="20487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32" name="Picture 8" descr="http://i7.photobucket.com/albums/y281/phil2jones/The%20Jerry%20Rowell%20Limited%20Edition/BroRowellwontquittalki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1360">
            <a:off x="670934" y="4111536"/>
            <a:ext cx="3459284" cy="20760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3584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1707348" y="352291"/>
            <a:ext cx="5678504" cy="176860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600" y="668997"/>
            <a:ext cx="3810000" cy="1220789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GOSSIP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249" y="2437606"/>
            <a:ext cx="7886700" cy="32940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Let’s determine to please God with our speech! </a:t>
            </a: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(Psalm 19:14; Rom. 1:28-30)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Gossip is an insidious sin! </a:t>
            </a:r>
          </a:p>
        </p:txBody>
      </p:sp>
      <p:pic>
        <p:nvPicPr>
          <p:cNvPr id="2050" name="Picture 2" descr="http://livinghiv.com/wp-content/uploads/2014/08/telling-secrets-big-e1379620235254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866" y="4199732"/>
            <a:ext cx="3677467" cy="22475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05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ame Side Corner Rectangle 4"/>
          <p:cNvSpPr/>
          <p:nvPr/>
        </p:nvSpPr>
        <p:spPr>
          <a:xfrm>
            <a:off x="2095500" y="310585"/>
            <a:ext cx="5080000" cy="850900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125640"/>
            <a:ext cx="5067300" cy="122078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What is Gossip?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346429"/>
            <a:ext cx="9017000" cy="540636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Bible </a:t>
            </a:r>
            <a:r>
              <a:rPr lang="en-US" sz="32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synonyms include </a:t>
            </a:r>
            <a:r>
              <a:rPr lang="en-US" sz="3200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32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 bearing, whispering, </a:t>
            </a:r>
            <a:r>
              <a:rPr lang="en-US" sz="32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backbiting, </a:t>
            </a:r>
            <a:r>
              <a:rPr lang="en-US" sz="32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slander."</a:t>
            </a:r>
            <a:endParaRPr lang="en-US" sz="2000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Gossip is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“casual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unconstrained conversation or reports about other people, typically involving details that are not confirmed as being true.” </a:t>
            </a:r>
          </a:p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Gossip </a:t>
            </a:r>
            <a:r>
              <a:rPr lang="en-US" sz="3200" dirty="0" smtClean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is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unkind,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unnecessary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unprofitable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(Proverbs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10:18)</a:t>
            </a:r>
          </a:p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Gossip </a:t>
            </a:r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is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aimed at tearing down and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hurting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(Lam. 3:62; Psalms 41:6-7; Proverbs 20:19) </a:t>
            </a:r>
          </a:p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</a:t>
            </a:r>
            <a:r>
              <a:rPr lang="en-US" sz="3200" dirty="0" smtClean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ossip </a:t>
            </a:r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stirs 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strife and conflict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(Proverbs 26:20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28600" lvl="1">
              <a:lnSpc>
                <a:spcPct val="100000"/>
              </a:lnSpc>
              <a:spcBef>
                <a:spcPts val="0"/>
              </a:spcBef>
            </a:pPr>
            <a:r>
              <a:rPr lang="en-US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many sins, </a:t>
            </a:r>
            <a:r>
              <a:rPr lang="en-US" sz="3200" dirty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gossip is pleasurable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(Prov.26:22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76778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ame Side Corner Rectangle 4"/>
          <p:cNvSpPr/>
          <p:nvPr/>
        </p:nvSpPr>
        <p:spPr>
          <a:xfrm>
            <a:off x="1587500" y="310584"/>
            <a:ext cx="6007100" cy="1035615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500" y="310585"/>
            <a:ext cx="6375400" cy="122078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The Origin of Gossip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700" y="1854200"/>
            <a:ext cx="8255000" cy="463189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Gossip is a sin of the tongue, ignited by hell! </a:t>
            </a: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(James 3:6)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It comes from an evil and hateful heart </a:t>
            </a: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(Luke 6:45)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It is cultivated in idleness </a:t>
            </a: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Timothy 5:13)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5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ame Side Corner Rectangle 4"/>
          <p:cNvSpPr/>
          <p:nvPr/>
        </p:nvSpPr>
        <p:spPr>
          <a:xfrm>
            <a:off x="1555750" y="310585"/>
            <a:ext cx="6070600" cy="1048315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500" y="310585"/>
            <a:ext cx="6375400" cy="122078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To Avoid Gossiping…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31374"/>
            <a:ext cx="8369300" cy="5326625"/>
          </a:xfrm>
        </p:spPr>
        <p:txBody>
          <a:bodyPr>
            <a:noAutofit/>
          </a:bodyPr>
          <a:lstStyle/>
          <a:p>
            <a:pPr marL="0" lvl="2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32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Evaluate your speech! 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talking to others about others, always ask yourself, </a:t>
            </a:r>
            <a:r>
              <a:rPr lang="en-US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“Am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gossiping</a:t>
            </a:r>
            <a:r>
              <a:rPr lang="en-US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speaking ask yourself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“Is 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true, is it kind, is it necessary</a:t>
            </a:r>
            <a:r>
              <a:rPr lang="en-US" sz="32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(Ephesians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4:25, 29,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can't say something good about someone, say nothing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Romans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12:10).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private matters private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Proverbs 11:13)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Watch out for places &amp; situations where gossip is likely to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 a temptation</a:t>
            </a:r>
            <a:r>
              <a:rPr lang="en-US" sz="3200" b="1" dirty="0" smtClean="0">
                <a:solidFill>
                  <a:schemeClr val="bg1"/>
                </a:solidFill>
              </a:rPr>
              <a:t>. 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67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ame Side Corner Rectangle 4"/>
          <p:cNvSpPr/>
          <p:nvPr/>
        </p:nvSpPr>
        <p:spPr>
          <a:xfrm>
            <a:off x="184150" y="299933"/>
            <a:ext cx="8756650" cy="1109767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50" y="320466"/>
            <a:ext cx="8890000" cy="122078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Stop Gossipers from Gossiping!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828800"/>
            <a:ext cx="8369300" cy="4885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To </a:t>
            </a:r>
            <a:r>
              <a:rPr lang="en-US" sz="3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prevent another from </a:t>
            </a:r>
            <a:r>
              <a:rPr 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gossiping…</a:t>
            </a:r>
            <a:endParaRPr lang="en-US" sz="3200" dirty="0">
              <a:solidFill>
                <a:schemeClr val="accent6">
                  <a:lumMod val="20000"/>
                  <a:lumOff val="80000"/>
                </a:schemeClr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 the gossip if he's talked to the person he's talking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(Matthew 18:15)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mad about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(Proverbs 25:23) 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Refuse to believe that which is not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verified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(Proverbs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26:24-25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person who gossips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(Proverbs 20:19)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69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Same Side Corner Rectangle 7"/>
          <p:cNvSpPr/>
          <p:nvPr/>
        </p:nvSpPr>
        <p:spPr>
          <a:xfrm>
            <a:off x="406400" y="213632"/>
            <a:ext cx="8369300" cy="1353115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50" y="279794"/>
            <a:ext cx="8890000" cy="1220789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Let’s take the problem of Gossip Seriously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828800"/>
            <a:ext cx="8369300" cy="4885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We will give an account! 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(Matthew 12:36-37; Psalm 101:5)</a:t>
            </a: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chemeClr val="bg1"/>
                </a:solidFill>
                <a:latin typeface="Arial Rounded MT Bold" panose="020F0704030504030204" pitchFamily="34" charset="0"/>
                <a:cs typeface="Times New Roman" panose="02020603050405020304" pitchFamily="18" charset="0"/>
              </a:rPr>
              <a:t>Let us fervently pray, 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“</a:t>
            </a:r>
            <a:r>
              <a:rPr lang="en-US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Set a guard</a:t>
            </a:r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, O LORD, </a:t>
            </a:r>
            <a:r>
              <a:rPr lang="en-US" sz="44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over my mouth</a:t>
            </a:r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; </a:t>
            </a:r>
            <a:r>
              <a:rPr 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keep </a:t>
            </a:r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watch over </a:t>
            </a:r>
            <a:endParaRPr lang="en-US" sz="3600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		</a:t>
            </a:r>
            <a:r>
              <a:rPr lang="en-US" sz="4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the </a:t>
            </a:r>
            <a:r>
              <a:rPr lang="en-US" sz="48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door </a:t>
            </a:r>
            <a:r>
              <a:rPr lang="en-US" sz="40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of </a:t>
            </a:r>
            <a:r>
              <a:rPr lang="en-US" sz="48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my lips.” </a:t>
            </a:r>
            <a:r>
              <a:rPr lang="en-US" sz="4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					</a:t>
            </a:r>
            <a:r>
              <a:rPr lang="en-US" sz="36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(Psalm </a:t>
            </a:r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141:3)</a:t>
            </a:r>
          </a:p>
          <a:p>
            <a:pPr marL="0" indent="0">
              <a:buNone/>
            </a:pPr>
            <a:endParaRPr lang="en-US" sz="3200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68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383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Rounded MT Bold</vt:lpstr>
      <vt:lpstr>Calibri</vt:lpstr>
      <vt:lpstr>Calibri Light</vt:lpstr>
      <vt:lpstr>Times New Roman</vt:lpstr>
      <vt:lpstr>Office Theme</vt:lpstr>
      <vt:lpstr>PowerPoint Presentation</vt:lpstr>
      <vt:lpstr>GOSSIP</vt:lpstr>
      <vt:lpstr>GOSSIP</vt:lpstr>
      <vt:lpstr>What is Gossip?</vt:lpstr>
      <vt:lpstr>The Origin of Gossip</vt:lpstr>
      <vt:lpstr>To Avoid Gossiping…</vt:lpstr>
      <vt:lpstr>Stop Gossipers from Gossiping!</vt:lpstr>
      <vt:lpstr>Let’s take the problem of Gossip Seriously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GOSSIP</dc:title>
  <dc:creator>user</dc:creator>
  <cp:lastModifiedBy>Steve</cp:lastModifiedBy>
  <cp:revision>14</cp:revision>
  <dcterms:created xsi:type="dcterms:W3CDTF">2015-08-14T19:57:56Z</dcterms:created>
  <dcterms:modified xsi:type="dcterms:W3CDTF">2015-08-16T19:06:21Z</dcterms:modified>
</cp:coreProperties>
</file>