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CF5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896" autoAdjust="0"/>
    <p:restoredTop sz="94660"/>
  </p:normalViewPr>
  <p:slideViewPr>
    <p:cSldViewPr snapToGrid="0">
      <p:cViewPr varScale="1">
        <p:scale>
          <a:sx n="67" d="100"/>
          <a:sy n="67" d="100"/>
        </p:scale>
        <p:origin x="826" y="58"/>
      </p:cViewPr>
      <p:guideLst/>
    </p:cSldViewPr>
  </p:slideViewPr>
  <p:notesTextViewPr>
    <p:cViewPr>
      <p:scale>
        <a:sx n="1" d="1"/>
        <a:sy n="1" d="1"/>
      </p:scale>
      <p:origin x="0" y="-106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FF3CF1-7B97-428E-B45D-690446FE7759}" type="datetimeFigureOut">
              <a:rPr lang="en-US" smtClean="0"/>
              <a:t>8/31/2014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134485-1F61-445B-8D69-EBCCFAEBC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4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Most</a:t>
            </a:r>
            <a:r>
              <a:rPr lang="en-US" baseline="0" dirty="0" smtClean="0"/>
              <a:t> Christians desire a deeper spiritual private life.  The Biblical keys to developing it are MEDITATION &amp; ACTION. Meditate on God’s blessings, God’s word, good things and the needs of others.  Act on </a:t>
            </a:r>
            <a:r>
              <a:rPr lang="en-US" baseline="0" smtClean="0"/>
              <a:t>your </a:t>
            </a:r>
            <a:r>
              <a:rPr lang="en-US" baseline="0" smtClean="0"/>
              <a:t>meditation </a:t>
            </a:r>
            <a:r>
              <a:rPr lang="en-US" baseline="0" dirty="0" smtClean="0"/>
              <a:t>through charity, prayer, fasting and singing.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34485-1F61-445B-8D69-EBCCFAEBC9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749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C7368-6CE5-4BF3-B237-70C770767BDF}" type="datetimeFigureOut">
              <a:rPr lang="en-US" smtClean="0"/>
              <a:t>8/31/2014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560F-67D3-49B7-B3CA-2BB6EAAF8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600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C7368-6CE5-4BF3-B237-70C770767BDF}" type="datetimeFigureOut">
              <a:rPr lang="en-US" smtClean="0"/>
              <a:t>8/31/2014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560F-67D3-49B7-B3CA-2BB6EAAF8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588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C7368-6CE5-4BF3-B237-70C770767BDF}" type="datetimeFigureOut">
              <a:rPr lang="en-US" smtClean="0"/>
              <a:t>8/31/2014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560F-67D3-49B7-B3CA-2BB6EAAF8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128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C7368-6CE5-4BF3-B237-70C770767BDF}" type="datetimeFigureOut">
              <a:rPr lang="en-US" smtClean="0"/>
              <a:t>8/31/2014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560F-67D3-49B7-B3CA-2BB6EAAF8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544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C7368-6CE5-4BF3-B237-70C770767BDF}" type="datetimeFigureOut">
              <a:rPr lang="en-US" smtClean="0"/>
              <a:t>8/31/2014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560F-67D3-49B7-B3CA-2BB6EAAF8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731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C7368-6CE5-4BF3-B237-70C770767BDF}" type="datetimeFigureOut">
              <a:rPr lang="en-US" smtClean="0"/>
              <a:t>8/31/2014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560F-67D3-49B7-B3CA-2BB6EAAF8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272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C7368-6CE5-4BF3-B237-70C770767BDF}" type="datetimeFigureOut">
              <a:rPr lang="en-US" smtClean="0"/>
              <a:t>8/31/2014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560F-67D3-49B7-B3CA-2BB6EAAF8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297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C7368-6CE5-4BF3-B237-70C770767BDF}" type="datetimeFigureOut">
              <a:rPr lang="en-US" smtClean="0"/>
              <a:t>8/31/2014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560F-67D3-49B7-B3CA-2BB6EAAF8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745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C7368-6CE5-4BF3-B237-70C770767BDF}" type="datetimeFigureOut">
              <a:rPr lang="en-US" smtClean="0"/>
              <a:t>8/31/2014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560F-67D3-49B7-B3CA-2BB6EAAF8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898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C7368-6CE5-4BF3-B237-70C770767BDF}" type="datetimeFigureOut">
              <a:rPr lang="en-US" smtClean="0"/>
              <a:t>8/31/2014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560F-67D3-49B7-B3CA-2BB6EAAF8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45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C7368-6CE5-4BF3-B237-70C770767BDF}" type="datetimeFigureOut">
              <a:rPr lang="en-US" smtClean="0"/>
              <a:t>8/31/2014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560F-67D3-49B7-B3CA-2BB6EAAF8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199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2000">
              <a:schemeClr val="bg2">
                <a:lumMod val="90000"/>
              </a:schemeClr>
            </a:gs>
            <a:gs pos="70000">
              <a:srgbClr val="FFFFCC"/>
            </a:gs>
            <a:gs pos="46000">
              <a:schemeClr val="accent4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C7368-6CE5-4BF3-B237-70C770767BDF}" type="datetimeFigureOut">
              <a:rPr lang="en-US" smtClean="0"/>
              <a:t>8/31/2014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F560F-67D3-49B7-B3CA-2BB6EAAF8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984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arbarasawhill.net/files/2011/01/cropped-ji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58" y="4737099"/>
            <a:ext cx="9155158" cy="2120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221" y="1566863"/>
            <a:ext cx="7772400" cy="1836737"/>
          </a:xfrm>
        </p:spPr>
        <p:txBody>
          <a:bodyPr/>
          <a:lstStyle/>
          <a:p>
            <a:r>
              <a:rPr lang="en-US" dirty="0" smtClean="0">
                <a:latin typeface="Papyrus" panose="03070502060502030205" pitchFamily="66" charset="0"/>
              </a:rPr>
              <a:t>Developing a Spiritual Private Life</a:t>
            </a:r>
            <a:endParaRPr lang="en-US" dirty="0">
              <a:latin typeface="Papyrus" panose="03070502060502030205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7421" y="3657599"/>
            <a:ext cx="6858000" cy="10795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accent5">
                    <a:lumMod val="50000"/>
                  </a:schemeClr>
                </a:solidFill>
                <a:latin typeface="Monotype Corsiva" panose="03010101010201010101" pitchFamily="66" charset="0"/>
              </a:rPr>
              <a:t>Meditation</a:t>
            </a:r>
            <a:r>
              <a:rPr lang="en-US" sz="4400" dirty="0" smtClean="0">
                <a:solidFill>
                  <a:schemeClr val="accent5">
                    <a:lumMod val="50000"/>
                  </a:schemeClr>
                </a:solidFill>
              </a:rPr>
              <a:t> &amp; </a:t>
            </a:r>
            <a:r>
              <a:rPr lang="en-US" sz="4400" b="1" i="1" dirty="0" smtClean="0">
                <a:solidFill>
                  <a:schemeClr val="accent5">
                    <a:lumMod val="50000"/>
                  </a:schemeClr>
                </a:solidFill>
              </a:rPr>
              <a:t>Action</a:t>
            </a:r>
            <a:endParaRPr lang="en-US" sz="4400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732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arbarasawhill.net/files/2011/01/cropped-ji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58" y="4953000"/>
            <a:ext cx="9155158" cy="1904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301627"/>
            <a:ext cx="8521700" cy="790574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effectLst>
                  <a:glow rad="101600">
                    <a:schemeClr val="accent4">
                      <a:lumMod val="20000"/>
                      <a:lumOff val="80000"/>
                      <a:alpha val="60000"/>
                    </a:schemeClr>
                  </a:glow>
                </a:effectLst>
                <a:latin typeface="Papyrus" panose="03070502060502030205" pitchFamily="66" charset="0"/>
              </a:rPr>
              <a:t>Developing a Spiritual Private Life</a:t>
            </a:r>
            <a:endParaRPr lang="en-US" sz="4000" dirty="0">
              <a:effectLst>
                <a:glow rad="101600">
                  <a:schemeClr val="accent4">
                    <a:lumMod val="20000"/>
                    <a:lumOff val="80000"/>
                    <a:alpha val="60000"/>
                  </a:schemeClr>
                </a:glo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92201"/>
            <a:ext cx="7848600" cy="4741863"/>
          </a:xfrm>
        </p:spPr>
        <p:txBody>
          <a:bodyPr/>
          <a:lstStyle/>
          <a:p>
            <a:pPr marL="0" indent="0">
              <a:buNone/>
            </a:pPr>
            <a:r>
              <a:rPr lang="en-US" sz="4400" dirty="0" smtClean="0">
                <a:solidFill>
                  <a:schemeClr val="tx2">
                    <a:lumMod val="50000"/>
                  </a:schemeClr>
                </a:solidFill>
                <a:latin typeface="Monotype Corsiva" panose="03010101010201010101" pitchFamily="66" charset="0"/>
              </a:rPr>
              <a:t>Meditation</a:t>
            </a:r>
          </a:p>
          <a:p>
            <a:r>
              <a:rPr lang="en-US" sz="3200" b="1" dirty="0">
                <a:latin typeface="+mj-lt"/>
              </a:rPr>
              <a:t>On God's blessings and </a:t>
            </a:r>
            <a:r>
              <a:rPr lang="en-US" sz="3200" b="1" dirty="0" smtClean="0">
                <a:latin typeface="+mj-lt"/>
              </a:rPr>
              <a:t>goodness </a:t>
            </a:r>
            <a:r>
              <a:rPr lang="en-US" sz="3200" dirty="0" smtClean="0">
                <a:latin typeface="+mj-lt"/>
              </a:rPr>
              <a:t>		              (</a:t>
            </a:r>
            <a:r>
              <a:rPr lang="en-US" dirty="0" smtClean="0">
                <a:latin typeface="+mj-lt"/>
              </a:rPr>
              <a:t>Psalms </a:t>
            </a:r>
            <a:r>
              <a:rPr lang="en-US" dirty="0">
                <a:latin typeface="+mj-lt"/>
              </a:rPr>
              <a:t>63:6-7; 77:11-12; </a:t>
            </a:r>
            <a:r>
              <a:rPr lang="en-US" dirty="0" smtClean="0">
                <a:latin typeface="+mj-lt"/>
              </a:rPr>
              <a:t>145:3-5)</a:t>
            </a:r>
            <a:endParaRPr lang="en-US" dirty="0">
              <a:latin typeface="+mj-lt"/>
            </a:endParaRPr>
          </a:p>
          <a:p>
            <a:r>
              <a:rPr lang="en-US" sz="3200" b="1" dirty="0">
                <a:latin typeface="+mj-lt"/>
              </a:rPr>
              <a:t>On God's word </a:t>
            </a:r>
            <a:r>
              <a:rPr lang="en-US" dirty="0" smtClean="0">
                <a:latin typeface="+mj-lt"/>
              </a:rPr>
              <a:t>(Psalms </a:t>
            </a:r>
            <a:r>
              <a:rPr lang="en-US" dirty="0">
                <a:latin typeface="+mj-lt"/>
              </a:rPr>
              <a:t>1:1-2; </a:t>
            </a:r>
            <a:r>
              <a:rPr lang="en-US" dirty="0" smtClean="0">
                <a:latin typeface="+mj-lt"/>
              </a:rPr>
              <a:t>119:15-16; 97-99)</a:t>
            </a:r>
            <a:endParaRPr lang="en-US" dirty="0">
              <a:latin typeface="+mj-lt"/>
            </a:endParaRPr>
          </a:p>
          <a:p>
            <a:r>
              <a:rPr lang="en-US" sz="3200" b="1" dirty="0">
                <a:latin typeface="+mj-lt"/>
              </a:rPr>
              <a:t>On good </a:t>
            </a:r>
            <a:r>
              <a:rPr lang="en-US" sz="3200" b="1" dirty="0" smtClean="0">
                <a:latin typeface="+mj-lt"/>
              </a:rPr>
              <a:t>things </a:t>
            </a:r>
            <a:r>
              <a:rPr lang="en-US" dirty="0" smtClean="0">
                <a:latin typeface="+mj-lt"/>
              </a:rPr>
              <a:t>(Philippians 4:6-8) </a:t>
            </a:r>
            <a:endParaRPr lang="en-US" sz="3200" dirty="0" smtClean="0">
              <a:latin typeface="+mj-lt"/>
            </a:endParaRPr>
          </a:p>
          <a:p>
            <a:r>
              <a:rPr lang="en-US" sz="3200" b="1" dirty="0">
                <a:latin typeface="+mj-lt"/>
              </a:rPr>
              <a:t>On others’ needs and </a:t>
            </a:r>
            <a:r>
              <a:rPr lang="en-US" sz="3200" b="1" dirty="0" smtClean="0">
                <a:latin typeface="+mj-lt"/>
              </a:rPr>
              <a:t>concerns</a:t>
            </a:r>
            <a:r>
              <a:rPr lang="en-US" sz="3200" b="1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(Psalm 41:1; Proverbs 29:7; Philippians 2:4; Hebrews 10:24)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62976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arbarasawhill.net/files/2011/01/cropped-ji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58" y="4953000"/>
            <a:ext cx="9155158" cy="1904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301627"/>
            <a:ext cx="8521700" cy="790574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effectLst>
                  <a:glow rad="101600">
                    <a:schemeClr val="accent4">
                      <a:lumMod val="20000"/>
                      <a:lumOff val="80000"/>
                      <a:alpha val="60000"/>
                    </a:schemeClr>
                  </a:glow>
                </a:effectLst>
                <a:latin typeface="Papyrus" panose="03070502060502030205" pitchFamily="66" charset="0"/>
              </a:rPr>
              <a:t>Developing a Spiritual Private Life</a:t>
            </a:r>
            <a:endParaRPr lang="en-US" sz="4000" dirty="0">
              <a:effectLst>
                <a:glow rad="101600">
                  <a:schemeClr val="accent4">
                    <a:lumMod val="20000"/>
                    <a:lumOff val="80000"/>
                    <a:alpha val="60000"/>
                  </a:schemeClr>
                </a:glo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20800"/>
            <a:ext cx="7848600" cy="4513264"/>
          </a:xfrm>
        </p:spPr>
        <p:txBody>
          <a:bodyPr/>
          <a:lstStyle/>
          <a:p>
            <a:pPr marL="0" indent="0">
              <a:buNone/>
            </a:pPr>
            <a:r>
              <a:rPr lang="en-US" sz="4400" dirty="0" smtClean="0">
                <a:solidFill>
                  <a:schemeClr val="tx2">
                    <a:lumMod val="50000"/>
                  </a:schemeClr>
                </a:solidFill>
                <a:latin typeface="Monotype Corsiva" panose="03010101010201010101" pitchFamily="66" charset="0"/>
              </a:rPr>
              <a:t>Action</a:t>
            </a:r>
          </a:p>
          <a:p>
            <a:r>
              <a:rPr lang="en-US" sz="3200" b="1" dirty="0" smtClean="0">
                <a:latin typeface="+mj-lt"/>
              </a:rPr>
              <a:t>Charity</a:t>
            </a:r>
            <a:r>
              <a:rPr lang="en-US" sz="3200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(Matthew 6:1-4; Titus 3:14)</a:t>
            </a:r>
            <a:endParaRPr lang="en-US" sz="2400" dirty="0">
              <a:latin typeface="+mj-lt"/>
            </a:endParaRPr>
          </a:p>
          <a:p>
            <a:r>
              <a:rPr lang="en-US" sz="3200" b="1" dirty="0" smtClean="0">
                <a:latin typeface="+mj-lt"/>
              </a:rPr>
              <a:t>Prayer</a:t>
            </a:r>
            <a:r>
              <a:rPr lang="en-US" sz="3200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(Matthew 6:6-7)</a:t>
            </a:r>
            <a:endParaRPr lang="en-US" dirty="0">
              <a:latin typeface="+mj-lt"/>
            </a:endParaRPr>
          </a:p>
          <a:p>
            <a:r>
              <a:rPr lang="en-US" sz="3200" b="1" dirty="0" smtClean="0">
                <a:latin typeface="+mj-lt"/>
              </a:rPr>
              <a:t>Fasting</a:t>
            </a:r>
            <a:r>
              <a:rPr lang="en-US" dirty="0" smtClean="0">
                <a:latin typeface="+mj-lt"/>
              </a:rPr>
              <a:t> (Matthew 6:16-18; 9:14-15; 17:21) </a:t>
            </a:r>
            <a:endParaRPr lang="en-US" sz="3200" dirty="0" smtClean="0">
              <a:latin typeface="+mj-lt"/>
            </a:endParaRPr>
          </a:p>
          <a:p>
            <a:r>
              <a:rPr lang="en-US" sz="3200" b="1" dirty="0" smtClean="0">
                <a:latin typeface="+mj-lt"/>
              </a:rPr>
              <a:t>Singing </a:t>
            </a:r>
            <a:r>
              <a:rPr lang="en-US" dirty="0" smtClean="0">
                <a:latin typeface="+mj-lt"/>
              </a:rPr>
              <a:t>(James 5:13; Psalm 149:5)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25607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</TotalTime>
  <Words>105</Words>
  <Application>Microsoft Office PowerPoint</Application>
  <PresentationFormat>On-screen Show (4:3)</PresentationFormat>
  <Paragraphs>16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Monotype Corsiva</vt:lpstr>
      <vt:lpstr>Papyrus</vt:lpstr>
      <vt:lpstr>Office Theme</vt:lpstr>
      <vt:lpstr>Developing a Spiritual Private Life</vt:lpstr>
      <vt:lpstr>Developing a Spiritual Private Life</vt:lpstr>
      <vt:lpstr>Developing a Spiritual Private Life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a Spiritual Private Life</dc:title>
  <dc:creator>Steve</dc:creator>
  <cp:lastModifiedBy>Michael Nix</cp:lastModifiedBy>
  <cp:revision>10</cp:revision>
  <dcterms:created xsi:type="dcterms:W3CDTF">2014-08-28T19:44:14Z</dcterms:created>
  <dcterms:modified xsi:type="dcterms:W3CDTF">2014-08-31T14:57:03Z</dcterms:modified>
</cp:coreProperties>
</file>