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0E13"/>
    <a:srgbClr val="0D1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AFD1A-2CC3-4927-8F04-03228F7EC8D4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22A1B-5148-48E6-991A-8342ABC5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44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True</a:t>
            </a:r>
            <a:r>
              <a:rPr lang="en-US" baseline="0" dirty="0"/>
              <a:t> joy is found in unexpected experiences such as godly sorrow, repentance, confession, trials, serving others, patience, longsuffering and salvation from sin.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22A1B-5148-48E6-991A-8342ABC59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3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5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2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9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5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7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1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8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4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7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2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D7BC7-0308-49E5-91AF-385F244B19C0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E406C-446B-494D-AFD2-39EC22C4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1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earch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2100"/>
            <a:ext cx="7772400" cy="2387600"/>
          </a:xfrm>
        </p:spPr>
        <p:txBody>
          <a:bodyPr>
            <a:normAutofit/>
          </a:bodyPr>
          <a:lstStyle/>
          <a:p>
            <a:r>
              <a:rPr lang="en-US" sz="72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Britannic Bold" panose="020B0903060703020204" pitchFamily="34" charset="0"/>
              </a:rPr>
              <a:t>Finding Joy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524500"/>
            <a:ext cx="6858000" cy="1015999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Romans 14:17; 15:13; Galatians 5:22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49500" y="5346700"/>
            <a:ext cx="4451350" cy="0"/>
          </a:xfrm>
          <a:prstGeom prst="line">
            <a:avLst/>
          </a:prstGeom>
          <a:ln w="82550" cmpd="thinThick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33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chemeClr val="accent1">
                <a:lumMod val="5000"/>
                <a:lumOff val="95000"/>
              </a:schemeClr>
            </a:gs>
            <a:gs pos="23000">
              <a:srgbClr val="0B0E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search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241300"/>
            <a:ext cx="2844800" cy="2133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Britannic Bold" panose="020B0903060703020204" pitchFamily="34" charset="0"/>
              </a:rPr>
              <a:t>Finding Joy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Through godly sorrow, repentance and confession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(2 Cor. 7:10-13; Matt. 5:4; James 5:15)</a:t>
            </a:r>
          </a:p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Through trials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(Hebrews 12:2; 1 Peter 4:12-13;        Luke 6:22-23; James 1:2-4)</a:t>
            </a:r>
          </a:p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 serving others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(Colossians 1:24; Proverbs 14:21)</a:t>
            </a:r>
          </a:p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 patience and longsuffering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(Colossians 1:11)</a:t>
            </a:r>
          </a:p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 the salvation of others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(Luke 15:4-10; Phil. 1:18)</a:t>
            </a:r>
          </a:p>
          <a:p>
            <a:r>
              <a:rPr lang="en-US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 your own salvation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(Acts 8:39, 8)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25500" y="1473200"/>
            <a:ext cx="3594100" cy="12700"/>
          </a:xfrm>
          <a:prstGeom prst="line">
            <a:avLst/>
          </a:prstGeom>
          <a:ln w="82550" cmpd="thinThick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24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tanding alone in bo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300" y="3911599"/>
            <a:ext cx="5975350" cy="2608263"/>
          </a:xfrm>
        </p:spPr>
        <p:txBody>
          <a:bodyPr/>
          <a:lstStyle/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“Weeping may endure for a night, but joy comes in the morning.” (Psalm 30:5)</a:t>
            </a:r>
          </a:p>
          <a:p>
            <a:pPr algn="r"/>
            <a:endParaRPr lang="en-US" sz="3200" i="1" dirty="0">
              <a:solidFill>
                <a:schemeClr val="bg1"/>
              </a:solidFill>
              <a:latin typeface="Californian FB" panose="0207040306080B030204" pitchFamily="18" charset="0"/>
            </a:endParaRPr>
          </a:p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“Rejoice in the Lord always.  Again I will say, rejoice!” (Philippians 4:4)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tanding alone in bo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300" y="3911599"/>
            <a:ext cx="5975350" cy="2608263"/>
          </a:xfrm>
        </p:spPr>
        <p:txBody>
          <a:bodyPr/>
          <a:lstStyle/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“Weeping may endure for a night, but joy comes in the morning.” (Psalm 30:5)</a:t>
            </a:r>
          </a:p>
          <a:p>
            <a:pPr algn="r"/>
            <a:endParaRPr lang="en-US" sz="3200" i="1" dirty="0">
              <a:solidFill>
                <a:schemeClr val="bg1"/>
              </a:solidFill>
              <a:latin typeface="Californian FB" panose="0207040306080B030204" pitchFamily="18" charset="0"/>
            </a:endParaRPr>
          </a:p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“Rejoice in the Lord always.  Again I will say, rejoice!” (Philippians 4:4)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2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tanding alone in bo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300" y="3911599"/>
            <a:ext cx="5975350" cy="2608263"/>
          </a:xfrm>
        </p:spPr>
        <p:txBody>
          <a:bodyPr/>
          <a:lstStyle/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“Weeping may endure for a night, but joy comes in the morning.” (Psalm 30:5)</a:t>
            </a:r>
          </a:p>
          <a:p>
            <a:pPr algn="r"/>
            <a:endParaRPr lang="en-US" sz="3200" i="1" dirty="0">
              <a:solidFill>
                <a:schemeClr val="bg1"/>
              </a:solidFill>
              <a:latin typeface="Californian FB" panose="0207040306080B030204" pitchFamily="18" charset="0"/>
            </a:endParaRPr>
          </a:p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“Rejoice in the Lord always.  Again I will say, rejoice!” (Philippians 4:4)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3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tanding alone in bo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300" y="3911599"/>
            <a:ext cx="5975350" cy="2608263"/>
          </a:xfrm>
        </p:spPr>
        <p:txBody>
          <a:bodyPr/>
          <a:lstStyle/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“Weeping may endure for a night, but joy comes in the morning.” (Psalm 30:5)</a:t>
            </a:r>
          </a:p>
          <a:p>
            <a:pPr algn="r"/>
            <a:endParaRPr lang="en-US" sz="3200" i="1" dirty="0">
              <a:solidFill>
                <a:schemeClr val="bg1"/>
              </a:solidFill>
              <a:latin typeface="Californian FB" panose="0207040306080B030204" pitchFamily="18" charset="0"/>
            </a:endParaRPr>
          </a:p>
          <a:p>
            <a:pPr marL="0" indent="0" algn="r">
              <a:buNone/>
            </a:pPr>
            <a:r>
              <a:rPr lang="en-US" sz="3200" i="1" dirty="0">
                <a:solidFill>
                  <a:schemeClr val="bg1"/>
                </a:solidFill>
                <a:latin typeface="Californian FB" panose="0207040306080B030204" pitchFamily="18" charset="0"/>
              </a:rPr>
              <a:t>“Rejoice in the Lord always.  Again I will say, rejoice!” (Philippians 4:4)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31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266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Britannic Bold</vt:lpstr>
      <vt:lpstr>Calibri</vt:lpstr>
      <vt:lpstr>Calibri Light</vt:lpstr>
      <vt:lpstr>Californian FB</vt:lpstr>
      <vt:lpstr>Office Theme</vt:lpstr>
      <vt:lpstr>Finding Joy</vt:lpstr>
      <vt:lpstr>Finding Joy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Joy</dc:title>
  <dc:creator>user</dc:creator>
  <cp:lastModifiedBy>projector</cp:lastModifiedBy>
  <cp:revision>8</cp:revision>
  <dcterms:created xsi:type="dcterms:W3CDTF">2016-09-03T13:53:16Z</dcterms:created>
  <dcterms:modified xsi:type="dcterms:W3CDTF">2016-09-03T15:09:24Z</dcterms:modified>
</cp:coreProperties>
</file>