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58" r:id="rId2"/>
    <p:sldId id="261" r:id="rId3"/>
    <p:sldId id="264" r:id="rId4"/>
    <p:sldId id="262" r:id="rId5"/>
    <p:sldId id="263" r:id="rId6"/>
  </p:sldIdLst>
  <p:sldSz cx="9144000" cy="6858000" type="screen4x3"/>
  <p:notesSz cx="6946900" cy="9283700"/>
  <p:defaultTextStyle>
    <a:defPPr>
      <a:defRPr lang="en-US"/>
    </a:defPPr>
    <a:lvl1pPr algn="l" rtl="0" eaLnBrk="0" fontAlgn="base" hangingPunct="0">
      <a:spcBef>
        <a:spcPct val="0"/>
      </a:spcBef>
      <a:spcAft>
        <a:spcPct val="0"/>
      </a:spcAft>
      <a:defRPr kern="1200">
        <a:solidFill>
          <a:schemeClr val="tx1"/>
        </a:solidFill>
        <a:latin typeface="Arial Black" panose="020B0A04020102020204" pitchFamily="34"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Arial Black" panose="020B0A04020102020204" pitchFamily="34" charset="0"/>
        <a:ea typeface="+mn-ea"/>
        <a:cs typeface="Times New Roman" panose="02020603050405020304" pitchFamily="18" charset="0"/>
      </a:defRPr>
    </a:lvl2pPr>
    <a:lvl3pPr marL="914400" algn="l" rtl="0" eaLnBrk="0" fontAlgn="base" hangingPunct="0">
      <a:spcBef>
        <a:spcPct val="0"/>
      </a:spcBef>
      <a:spcAft>
        <a:spcPct val="0"/>
      </a:spcAft>
      <a:defRPr kern="1200">
        <a:solidFill>
          <a:schemeClr val="tx1"/>
        </a:solidFill>
        <a:latin typeface="Arial Black" panose="020B0A04020102020204" pitchFamily="34" charset="0"/>
        <a:ea typeface="+mn-ea"/>
        <a:cs typeface="Times New Roman" panose="02020603050405020304" pitchFamily="18" charset="0"/>
      </a:defRPr>
    </a:lvl3pPr>
    <a:lvl4pPr marL="1371600" algn="l" rtl="0" eaLnBrk="0" fontAlgn="base" hangingPunct="0">
      <a:spcBef>
        <a:spcPct val="0"/>
      </a:spcBef>
      <a:spcAft>
        <a:spcPct val="0"/>
      </a:spcAft>
      <a:defRPr kern="1200">
        <a:solidFill>
          <a:schemeClr val="tx1"/>
        </a:solidFill>
        <a:latin typeface="Arial Black" panose="020B0A04020102020204" pitchFamily="34" charset="0"/>
        <a:ea typeface="+mn-ea"/>
        <a:cs typeface="Times New Roman" panose="02020603050405020304" pitchFamily="18" charset="0"/>
      </a:defRPr>
    </a:lvl4pPr>
    <a:lvl5pPr marL="1828800" algn="l" rtl="0" eaLnBrk="0" fontAlgn="base" hangingPunct="0">
      <a:spcBef>
        <a:spcPct val="0"/>
      </a:spcBef>
      <a:spcAft>
        <a:spcPct val="0"/>
      </a:spcAft>
      <a:defRPr kern="1200">
        <a:solidFill>
          <a:schemeClr val="tx1"/>
        </a:solidFill>
        <a:latin typeface="Arial Black" panose="020B0A04020102020204" pitchFamily="34" charset="0"/>
        <a:ea typeface="+mn-ea"/>
        <a:cs typeface="Times New Roman" panose="02020603050405020304" pitchFamily="18" charset="0"/>
      </a:defRPr>
    </a:lvl5pPr>
    <a:lvl6pPr marL="2286000" algn="l" defTabSz="914400" rtl="0" eaLnBrk="1" latinLnBrk="0" hangingPunct="1">
      <a:defRPr kern="1200">
        <a:solidFill>
          <a:schemeClr val="tx1"/>
        </a:solidFill>
        <a:latin typeface="Arial Black" panose="020B0A04020102020204" pitchFamily="34" charset="0"/>
        <a:ea typeface="+mn-ea"/>
        <a:cs typeface="Times New Roman" panose="02020603050405020304" pitchFamily="18" charset="0"/>
      </a:defRPr>
    </a:lvl6pPr>
    <a:lvl7pPr marL="2743200" algn="l" defTabSz="914400" rtl="0" eaLnBrk="1" latinLnBrk="0" hangingPunct="1">
      <a:defRPr kern="1200">
        <a:solidFill>
          <a:schemeClr val="tx1"/>
        </a:solidFill>
        <a:latin typeface="Arial Black" panose="020B0A04020102020204" pitchFamily="34" charset="0"/>
        <a:ea typeface="+mn-ea"/>
        <a:cs typeface="Times New Roman" panose="02020603050405020304" pitchFamily="18" charset="0"/>
      </a:defRPr>
    </a:lvl7pPr>
    <a:lvl8pPr marL="3200400" algn="l" defTabSz="914400" rtl="0" eaLnBrk="1" latinLnBrk="0" hangingPunct="1">
      <a:defRPr kern="1200">
        <a:solidFill>
          <a:schemeClr val="tx1"/>
        </a:solidFill>
        <a:latin typeface="Arial Black" panose="020B0A04020102020204" pitchFamily="34" charset="0"/>
        <a:ea typeface="+mn-ea"/>
        <a:cs typeface="Times New Roman" panose="02020603050405020304" pitchFamily="18" charset="0"/>
      </a:defRPr>
    </a:lvl8pPr>
    <a:lvl9pPr marL="3657600" algn="l" defTabSz="914400" rtl="0" eaLnBrk="1" latinLnBrk="0" hangingPunct="1">
      <a:defRPr kern="1200">
        <a:solidFill>
          <a:schemeClr val="tx1"/>
        </a:solidFill>
        <a:latin typeface="Arial Black" panose="020B0A0402010202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Herzog" initials="" lastIdx="6" clrIdx="0"/>
  <p:cmAuthor id="2" name="Microsoft" initials="" lastIdx="2" clrIdx="1"/>
  <p:cmAuthor id="3" name="Jack Roberts" initials="" lastIdx="3"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F592D"/>
    <a:srgbClr val="990000"/>
    <a:srgbClr val="006699"/>
    <a:srgbClr val="336699"/>
    <a:srgbClr val="CC3300"/>
    <a:srgbClr val="CC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557" autoAdjust="0"/>
  </p:normalViewPr>
  <p:slideViewPr>
    <p:cSldViewPr>
      <p:cViewPr varScale="1">
        <p:scale>
          <a:sx n="57" d="100"/>
          <a:sy n="57" d="100"/>
        </p:scale>
        <p:origin x="146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16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D35915C4-BB84-FA31-C8A1-28C94FA43B0B}"/>
              </a:ext>
            </a:extLst>
          </p:cNvPr>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defTabSz="927100" eaLnBrk="1" hangingPunct="1">
              <a:defRPr sz="1200">
                <a:latin typeface="Times New Roman" panose="02020603050405020304" pitchFamily="18" charset="0"/>
              </a:defRPr>
            </a:lvl1pPr>
          </a:lstStyle>
          <a:p>
            <a:endParaRPr lang="en-US" altLang="en-US"/>
          </a:p>
        </p:txBody>
      </p:sp>
      <p:sp>
        <p:nvSpPr>
          <p:cNvPr id="68611" name="Rectangle 3">
            <a:extLst>
              <a:ext uri="{FF2B5EF4-FFF2-40B4-BE49-F238E27FC236}">
                <a16:creationId xmlns:a16="http://schemas.microsoft.com/office/drawing/2014/main" id="{97B0F826-7551-57BF-6CBC-4DD22DA69242}"/>
              </a:ext>
            </a:extLst>
          </p:cNvPr>
          <p:cNvSpPr>
            <a:spLocks noGrp="1" noChangeArrowheads="1"/>
          </p:cNvSpPr>
          <p:nvPr>
            <p:ph type="dt" sz="quarter"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eaLnBrk="1" hangingPunct="1">
              <a:defRPr sz="1200">
                <a:latin typeface="Times New Roman" panose="02020603050405020304" pitchFamily="18" charset="0"/>
              </a:defRPr>
            </a:lvl1pPr>
          </a:lstStyle>
          <a:p>
            <a:endParaRPr lang="en-US" altLang="en-US"/>
          </a:p>
        </p:txBody>
      </p:sp>
      <p:sp>
        <p:nvSpPr>
          <p:cNvPr id="68612" name="Rectangle 4">
            <a:extLst>
              <a:ext uri="{FF2B5EF4-FFF2-40B4-BE49-F238E27FC236}">
                <a16:creationId xmlns:a16="http://schemas.microsoft.com/office/drawing/2014/main" id="{DD279432-9949-3584-0EDE-23445549E99F}"/>
              </a:ext>
            </a:extLst>
          </p:cNvPr>
          <p:cNvSpPr>
            <a:spLocks noGrp="1" noChangeArrowheads="1"/>
          </p:cNvSpPr>
          <p:nvPr>
            <p:ph type="ftr" sz="quarter" idx="2"/>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defTabSz="927100" eaLnBrk="1" hangingPunct="1">
              <a:defRPr sz="1200">
                <a:latin typeface="Times New Roman" panose="02020603050405020304" pitchFamily="18" charset="0"/>
              </a:defRPr>
            </a:lvl1pPr>
          </a:lstStyle>
          <a:p>
            <a:endParaRPr lang="en-US" altLang="en-US"/>
          </a:p>
        </p:txBody>
      </p:sp>
      <p:sp>
        <p:nvSpPr>
          <p:cNvPr id="68613" name="Rectangle 5">
            <a:extLst>
              <a:ext uri="{FF2B5EF4-FFF2-40B4-BE49-F238E27FC236}">
                <a16:creationId xmlns:a16="http://schemas.microsoft.com/office/drawing/2014/main" id="{134F542C-F0D8-E705-0959-014B2ECDC1A7}"/>
              </a:ext>
            </a:extLst>
          </p:cNvPr>
          <p:cNvSpPr>
            <a:spLocks noGrp="1" noChangeArrowheads="1"/>
          </p:cNvSpPr>
          <p:nvPr>
            <p:ph type="sldNum" sz="quarter" idx="3"/>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eaLnBrk="1" hangingPunct="1">
              <a:defRPr sz="1200">
                <a:latin typeface="Times New Roman" panose="02020603050405020304" pitchFamily="18" charset="0"/>
              </a:defRPr>
            </a:lvl1pPr>
          </a:lstStyle>
          <a:p>
            <a:fld id="{73066FF0-6845-42A0-8F37-391158CA318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17B83C1-813A-5462-4CC4-267C4BDAE93E}"/>
              </a:ext>
            </a:extLst>
          </p:cNvPr>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defTabSz="927100" eaLnBrk="1" hangingPunct="1">
              <a:defRPr sz="1200">
                <a:latin typeface="Times New Roman" panose="02020603050405020304" pitchFamily="18" charset="0"/>
              </a:defRPr>
            </a:lvl1pPr>
          </a:lstStyle>
          <a:p>
            <a:endParaRPr lang="en-US" altLang="en-US"/>
          </a:p>
        </p:txBody>
      </p:sp>
      <p:sp>
        <p:nvSpPr>
          <p:cNvPr id="43011" name="Rectangle 3">
            <a:extLst>
              <a:ext uri="{FF2B5EF4-FFF2-40B4-BE49-F238E27FC236}">
                <a16:creationId xmlns:a16="http://schemas.microsoft.com/office/drawing/2014/main" id="{3744F301-4B79-2756-1F1C-C6BFDF4C3AF7}"/>
              </a:ext>
            </a:extLst>
          </p:cNvPr>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eaLnBrk="1" hangingPunct="1">
              <a:defRPr sz="1200">
                <a:latin typeface="Times New Roman" panose="02020603050405020304" pitchFamily="18" charset="0"/>
              </a:defRPr>
            </a:lvl1pPr>
          </a:lstStyle>
          <a:p>
            <a:endParaRPr lang="en-US" altLang="en-US"/>
          </a:p>
        </p:txBody>
      </p:sp>
      <p:sp>
        <p:nvSpPr>
          <p:cNvPr id="43012" name="Rectangle 4">
            <a:extLst>
              <a:ext uri="{FF2B5EF4-FFF2-40B4-BE49-F238E27FC236}">
                <a16:creationId xmlns:a16="http://schemas.microsoft.com/office/drawing/2014/main" id="{8CCB684B-678B-CCF1-34AE-835F04C6D9CA}"/>
              </a:ext>
            </a:extLst>
          </p:cNvPr>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a:extLst>
              <a:ext uri="{FF2B5EF4-FFF2-40B4-BE49-F238E27FC236}">
                <a16:creationId xmlns:a16="http://schemas.microsoft.com/office/drawing/2014/main" id="{79F57C3E-4687-F1F1-F9F7-362E8C74EA8B}"/>
              </a:ext>
            </a:extLst>
          </p:cNvPr>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3014" name="Rectangle 6">
            <a:extLst>
              <a:ext uri="{FF2B5EF4-FFF2-40B4-BE49-F238E27FC236}">
                <a16:creationId xmlns:a16="http://schemas.microsoft.com/office/drawing/2014/main" id="{FC1ED5B2-479A-CD6F-79DC-690C52F1DD05}"/>
              </a:ext>
            </a:extLst>
          </p:cNvPr>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defTabSz="927100" eaLnBrk="1" hangingPunct="1">
              <a:defRPr sz="1200">
                <a:latin typeface="Times New Roman" panose="02020603050405020304" pitchFamily="18" charset="0"/>
              </a:defRPr>
            </a:lvl1pPr>
          </a:lstStyle>
          <a:p>
            <a:endParaRPr lang="en-US" altLang="en-US"/>
          </a:p>
        </p:txBody>
      </p:sp>
      <p:sp>
        <p:nvSpPr>
          <p:cNvPr id="43015" name="Rectangle 7">
            <a:extLst>
              <a:ext uri="{FF2B5EF4-FFF2-40B4-BE49-F238E27FC236}">
                <a16:creationId xmlns:a16="http://schemas.microsoft.com/office/drawing/2014/main" id="{87719394-CDA7-46AD-78AD-2054F7BE1A80}"/>
              </a:ext>
            </a:extLst>
          </p:cNvPr>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eaLnBrk="1" hangingPunct="1">
              <a:defRPr sz="1200">
                <a:latin typeface="Times New Roman" panose="02020603050405020304" pitchFamily="18" charset="0"/>
              </a:defRPr>
            </a:lvl1pPr>
          </a:lstStyle>
          <a:p>
            <a:fld id="{3E06231B-4DA8-4D07-8EE1-DA1DAD22A4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Times New Roman" panose="02020603050405020304" pitchFamily="18" charset="0"/>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Times New Roman" panose="02020603050405020304" pitchFamily="18" charset="0"/>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Times New Roman" panose="02020603050405020304" pitchFamily="18" charset="0"/>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Times New Roman" panose="02020603050405020304" pitchFamily="18" charset="0"/>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ABD712-91AE-2B61-CA2D-F148F9F82621}"/>
              </a:ext>
            </a:extLst>
          </p:cNvPr>
          <p:cNvSpPr>
            <a:spLocks noGrp="1" noChangeArrowheads="1"/>
          </p:cNvSpPr>
          <p:nvPr>
            <p:ph type="sldNum" sz="quarter" idx="5"/>
          </p:nvPr>
        </p:nvSpPr>
        <p:spPr>
          <a:ln/>
        </p:spPr>
        <p:txBody>
          <a:bodyPr/>
          <a:lstStyle/>
          <a:p>
            <a:fld id="{66AA54A0-D877-40FA-9DE6-A250CA702279}" type="slidenum">
              <a:rPr lang="en-US" altLang="en-US"/>
              <a:pPr/>
              <a:t>1</a:t>
            </a:fld>
            <a:endParaRPr lang="en-US" altLang="en-US"/>
          </a:p>
        </p:txBody>
      </p:sp>
      <p:sp>
        <p:nvSpPr>
          <p:cNvPr id="137218" name="Rectangle 2">
            <a:extLst>
              <a:ext uri="{FF2B5EF4-FFF2-40B4-BE49-F238E27FC236}">
                <a16:creationId xmlns:a16="http://schemas.microsoft.com/office/drawing/2014/main" id="{62CBBF93-E2C4-390F-9D6A-5642FDA67B17}"/>
              </a:ext>
            </a:extLst>
          </p:cNvPr>
          <p:cNvSpPr>
            <a:spLocks noGrp="1" noRot="1" noChangeAspect="1" noChangeArrowheads="1" noTextEdit="1"/>
          </p:cNvSpPr>
          <p:nvPr>
            <p:ph type="sldImg"/>
          </p:nvPr>
        </p:nvSpPr>
        <p:spPr>
          <a:ln/>
        </p:spPr>
      </p:sp>
      <p:sp>
        <p:nvSpPr>
          <p:cNvPr id="137219" name="Rectangle 3">
            <a:extLst>
              <a:ext uri="{FF2B5EF4-FFF2-40B4-BE49-F238E27FC236}">
                <a16:creationId xmlns:a16="http://schemas.microsoft.com/office/drawing/2014/main" id="{C58125EF-6038-5399-7557-E479B5EE274B}"/>
              </a:ext>
            </a:extLst>
          </p:cNvPr>
          <p:cNvSpPr>
            <a:spLocks noGrp="1" noChangeArrowheads="1"/>
          </p:cNvSpPr>
          <p:nvPr>
            <p:ph type="body" idx="1"/>
          </p:nvPr>
        </p:nvSpPr>
        <p:spPr/>
        <p:txBody>
          <a:bodyPr/>
          <a:lstStyle/>
          <a:p>
            <a:r>
              <a:rPr lang="en-US" altLang="en-US" dirty="0"/>
              <a:t>What will the righteous do when government devises evil by law?  David trusted God! The righteous will likewise keep faith, pray, not be overcome by unrighteous anger, overcome evil with good, live for heaven, and honor civil law to the extent that it does not contradict God</a:t>
            </a:r>
            <a:r>
              <a:rPr lang="en-US" altLang="en-US" dirty="0">
                <a:latin typeface="Times New Roman" panose="02020603050405020304" pitchFamily="18" charset="0"/>
              </a:rPr>
              <a:t>’</a:t>
            </a:r>
            <a:r>
              <a:rPr lang="en-US" altLang="en-US" dirty="0"/>
              <a:t>s law.  The righteous will be strong and brave, and rest assured in the knowledge that God WILL BE EXALTED among the nations!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97420" name="Rectangle 140">
            <a:extLst>
              <a:ext uri="{FF2B5EF4-FFF2-40B4-BE49-F238E27FC236}">
                <a16:creationId xmlns:a16="http://schemas.microsoft.com/office/drawing/2014/main" id="{570F00A0-2713-AF59-F695-7372F26736C6}"/>
              </a:ext>
            </a:extLst>
          </p:cNvPr>
          <p:cNvSpPr>
            <a:spLocks noGrp="1" noChangeArrowheads="1"/>
          </p:cNvSpPr>
          <p:nvPr>
            <p:ph type="ctrTitle" sz="quarter"/>
          </p:nvPr>
        </p:nvSpPr>
        <p:spPr>
          <a:xfrm>
            <a:off x="2590800" y="2640013"/>
            <a:ext cx="6019800" cy="1230312"/>
          </a:xfrm>
        </p:spPr>
        <p:txBody>
          <a:bodyPr/>
          <a:lstStyle>
            <a:lvl1pPr algn="r">
              <a:defRPr sz="3800"/>
            </a:lvl1pPr>
          </a:lstStyle>
          <a:p>
            <a:pPr lvl="0"/>
            <a:r>
              <a:rPr lang="en-US" altLang="en-US" noProof="0"/>
              <a:t>Click to edit Master title style</a:t>
            </a:r>
          </a:p>
        </p:txBody>
      </p:sp>
      <p:sp>
        <p:nvSpPr>
          <p:cNvPr id="97421" name="Rectangle 141">
            <a:extLst>
              <a:ext uri="{FF2B5EF4-FFF2-40B4-BE49-F238E27FC236}">
                <a16:creationId xmlns:a16="http://schemas.microsoft.com/office/drawing/2014/main" id="{4AC873EE-E6D0-C162-35E0-11476F9DC583}"/>
              </a:ext>
            </a:extLst>
          </p:cNvPr>
          <p:cNvSpPr>
            <a:spLocks noGrp="1" noChangeArrowheads="1"/>
          </p:cNvSpPr>
          <p:nvPr>
            <p:ph type="subTitle" sz="quarter" idx="1"/>
          </p:nvPr>
        </p:nvSpPr>
        <p:spPr>
          <a:xfrm>
            <a:off x="2590800" y="3867150"/>
            <a:ext cx="6019800" cy="685800"/>
          </a:xfrm>
        </p:spPr>
        <p:txBody>
          <a:bodyPr/>
          <a:lstStyle>
            <a:lvl1pPr marL="0" indent="0" algn="r">
              <a:buFontTx/>
              <a:buNone/>
              <a:defRPr sz="1800"/>
            </a:lvl1pPr>
          </a:lstStyle>
          <a:p>
            <a:pPr lvl="0"/>
            <a:r>
              <a:rPr lang="en-US" altLang="en-US" noProof="0"/>
              <a:t>Click to edit Master subtitle style</a:t>
            </a:r>
          </a:p>
        </p:txBody>
      </p:sp>
      <p:sp>
        <p:nvSpPr>
          <p:cNvPr id="97422" name="Rectangle 142">
            <a:extLst>
              <a:ext uri="{FF2B5EF4-FFF2-40B4-BE49-F238E27FC236}">
                <a16:creationId xmlns:a16="http://schemas.microsoft.com/office/drawing/2014/main" id="{BB8E7181-3783-02D6-0402-A4128AC8713C}"/>
              </a:ext>
            </a:extLst>
          </p:cNvPr>
          <p:cNvSpPr>
            <a:spLocks noGrp="1" noChangeArrowheads="1"/>
          </p:cNvSpPr>
          <p:nvPr>
            <p:ph type="dt" sz="quarter" idx="2"/>
          </p:nvPr>
        </p:nvSpPr>
        <p:spPr/>
        <p:txBody>
          <a:bodyPr/>
          <a:lstStyle>
            <a:lvl1pPr>
              <a:defRPr>
                <a:solidFill>
                  <a:schemeClr val="bg1"/>
                </a:solidFill>
              </a:defRPr>
            </a:lvl1pPr>
          </a:lstStyle>
          <a:p>
            <a:endParaRPr lang="en-US" altLang="en-US"/>
          </a:p>
        </p:txBody>
      </p:sp>
      <p:sp>
        <p:nvSpPr>
          <p:cNvPr id="97423" name="Rectangle 143">
            <a:extLst>
              <a:ext uri="{FF2B5EF4-FFF2-40B4-BE49-F238E27FC236}">
                <a16:creationId xmlns:a16="http://schemas.microsoft.com/office/drawing/2014/main" id="{2882AD57-9432-B63F-A64A-40E062DA346D}"/>
              </a:ext>
            </a:extLst>
          </p:cNvPr>
          <p:cNvSpPr>
            <a:spLocks noGrp="1" noChangeArrowheads="1"/>
          </p:cNvSpPr>
          <p:nvPr>
            <p:ph type="ftr" sz="quarter" idx="3"/>
          </p:nvPr>
        </p:nvSpPr>
        <p:spPr/>
        <p:txBody>
          <a:bodyPr/>
          <a:lstStyle>
            <a:lvl1pPr>
              <a:defRPr>
                <a:solidFill>
                  <a:schemeClr val="bg1"/>
                </a:solidFill>
              </a:defRPr>
            </a:lvl1pPr>
          </a:lstStyle>
          <a:p>
            <a:endParaRPr lang="en-US" altLang="en-US"/>
          </a:p>
        </p:txBody>
      </p:sp>
      <p:sp>
        <p:nvSpPr>
          <p:cNvPr id="97424" name="Rectangle 144">
            <a:extLst>
              <a:ext uri="{FF2B5EF4-FFF2-40B4-BE49-F238E27FC236}">
                <a16:creationId xmlns:a16="http://schemas.microsoft.com/office/drawing/2014/main" id="{B41D00E2-5714-E2A6-AD78-C7FDA758C375}"/>
              </a:ext>
            </a:extLst>
          </p:cNvPr>
          <p:cNvSpPr>
            <a:spLocks noGrp="1" noChangeArrowheads="1"/>
          </p:cNvSpPr>
          <p:nvPr>
            <p:ph type="sldNum" sz="quarter" idx="4"/>
          </p:nvPr>
        </p:nvSpPr>
        <p:spPr/>
        <p:txBody>
          <a:bodyPr/>
          <a:lstStyle>
            <a:lvl1pPr>
              <a:defRPr>
                <a:solidFill>
                  <a:schemeClr val="bg1"/>
                </a:solidFill>
              </a:defRPr>
            </a:lvl1pPr>
          </a:lstStyle>
          <a:p>
            <a:fld id="{7EE6F6DF-B236-4E26-9F28-ADA9DB3EACF1}" type="slidenum">
              <a:rPr lang="en-US" altLang="en-US"/>
              <a:pPr/>
              <a:t>‹#›</a:t>
            </a:fld>
            <a:endParaRPr lang="en-US"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7420"/>
                                        </p:tgtEl>
                                        <p:attrNameLst>
                                          <p:attrName>style.visibility</p:attrName>
                                        </p:attrNameLst>
                                      </p:cBhvr>
                                      <p:to>
                                        <p:strVal val="visible"/>
                                      </p:to>
                                    </p:set>
                                    <p:anim calcmode="lin" valueType="num">
                                      <p:cBhvr>
                                        <p:cTn id="7" dur="1000" fill="hold"/>
                                        <p:tgtEl>
                                          <p:spTgt spid="97420"/>
                                        </p:tgtEl>
                                        <p:attrNameLst>
                                          <p:attrName>ppt_w</p:attrName>
                                        </p:attrNameLst>
                                      </p:cBhvr>
                                      <p:tavLst>
                                        <p:tav tm="0">
                                          <p:val>
                                            <p:strVal val="#ppt_w+.3"/>
                                          </p:val>
                                        </p:tav>
                                        <p:tav tm="100000">
                                          <p:val>
                                            <p:strVal val="#ppt_w"/>
                                          </p:val>
                                        </p:tav>
                                      </p:tavLst>
                                    </p:anim>
                                    <p:anim calcmode="lin" valueType="num">
                                      <p:cBhvr>
                                        <p:cTn id="8" dur="1000" fill="hold"/>
                                        <p:tgtEl>
                                          <p:spTgt spid="97420"/>
                                        </p:tgtEl>
                                        <p:attrNameLst>
                                          <p:attrName>ppt_h</p:attrName>
                                        </p:attrNameLst>
                                      </p:cBhvr>
                                      <p:tavLst>
                                        <p:tav tm="0">
                                          <p:val>
                                            <p:strVal val="#ppt_h"/>
                                          </p:val>
                                        </p:tav>
                                        <p:tav tm="100000">
                                          <p:val>
                                            <p:strVal val="#ppt_h"/>
                                          </p:val>
                                        </p:tav>
                                      </p:tavLst>
                                    </p:anim>
                                    <p:animEffect transition="in" filter="fade">
                                      <p:cBhvr>
                                        <p:cTn id="9" dur="1000"/>
                                        <p:tgtEl>
                                          <p:spTgt spid="9742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97421">
                                            <p:txEl>
                                              <p:pRg st="0" end="0"/>
                                            </p:txEl>
                                          </p:spTgt>
                                        </p:tgtEl>
                                        <p:attrNameLst>
                                          <p:attrName>style.visibility</p:attrName>
                                        </p:attrNameLst>
                                      </p:cBhvr>
                                      <p:to>
                                        <p:strVal val="visible"/>
                                      </p:to>
                                    </p:set>
                                    <p:anim calcmode="lin" valueType="num">
                                      <p:cBhvr>
                                        <p:cTn id="14" dur="1000" fill="hold"/>
                                        <p:tgtEl>
                                          <p:spTgt spid="9742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9742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974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420" grpId="0"/>
      <p:bldP spid="97421" grpId="0" build="p">
        <p:tmplLst>
          <p:tmpl lvl="1">
            <p:tnLst>
              <p:par>
                <p:cTn presetID="50" presetClass="entr" presetSubtype="0" decel="100000" fill="hold" nodeType="clickEffect">
                  <p:stCondLst>
                    <p:cond delay="0"/>
                  </p:stCondLst>
                  <p:childTnLst>
                    <p:set>
                      <p:cBhvr>
                        <p:cTn dur="1" fill="hold">
                          <p:stCondLst>
                            <p:cond delay="0"/>
                          </p:stCondLst>
                        </p:cTn>
                        <p:tgtEl>
                          <p:spTgt spid="97421"/>
                        </p:tgtEl>
                        <p:attrNameLst>
                          <p:attrName>style.visibility</p:attrName>
                        </p:attrNameLst>
                      </p:cBhvr>
                      <p:to>
                        <p:strVal val="visible"/>
                      </p:to>
                    </p:set>
                    <p:anim calcmode="lin" valueType="num">
                      <p:cBhvr>
                        <p:cTn dur="1000" fill="hold"/>
                        <p:tgtEl>
                          <p:spTgt spid="97421"/>
                        </p:tgtEl>
                        <p:attrNameLst>
                          <p:attrName>ppt_w</p:attrName>
                        </p:attrNameLst>
                      </p:cBhvr>
                      <p:tavLst>
                        <p:tav tm="0">
                          <p:val>
                            <p:strVal val="#ppt_w+.3"/>
                          </p:val>
                        </p:tav>
                        <p:tav tm="100000">
                          <p:val>
                            <p:strVal val="#ppt_w"/>
                          </p:val>
                        </p:tav>
                      </p:tavLst>
                    </p:anim>
                    <p:anim calcmode="lin" valueType="num">
                      <p:cBhvr>
                        <p:cTn dur="1000" fill="hold"/>
                        <p:tgtEl>
                          <p:spTgt spid="97421"/>
                        </p:tgtEl>
                        <p:attrNameLst>
                          <p:attrName>ppt_h</p:attrName>
                        </p:attrNameLst>
                      </p:cBhvr>
                      <p:tavLst>
                        <p:tav tm="0">
                          <p:val>
                            <p:strVal val="#ppt_h"/>
                          </p:val>
                        </p:tav>
                        <p:tav tm="100000">
                          <p:val>
                            <p:strVal val="#ppt_h"/>
                          </p:val>
                        </p:tav>
                      </p:tavLst>
                    </p:anim>
                    <p:animEffect transition="in" filter="fade">
                      <p:cBhvr>
                        <p:cTn dur="1000"/>
                        <p:tgtEl>
                          <p:spTgt spid="9742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D5CEF-910D-A283-9545-059D5C2C87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125B3C-A47B-6F1E-8FA9-044A13FD7E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25C83-226B-A892-0B28-865F7921E0A4}"/>
              </a:ext>
            </a:extLst>
          </p:cNvPr>
          <p:cNvSpPr>
            <a:spLocks noGrp="1"/>
          </p:cNvSpPr>
          <p:nvPr>
            <p:ph type="dt" sz="quarter"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211D0C4-92C8-9BDB-BDC9-13BA1944CD7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50C2716-A38A-3DF1-CB0C-D42C190B5588}"/>
              </a:ext>
            </a:extLst>
          </p:cNvPr>
          <p:cNvSpPr>
            <a:spLocks noGrp="1"/>
          </p:cNvSpPr>
          <p:nvPr>
            <p:ph type="sldNum" sz="quarter" idx="12"/>
          </p:nvPr>
        </p:nvSpPr>
        <p:spPr/>
        <p:txBody>
          <a:bodyPr/>
          <a:lstStyle>
            <a:lvl1pPr>
              <a:defRPr/>
            </a:lvl1pPr>
          </a:lstStyle>
          <a:p>
            <a:fld id="{7AE9D544-E291-42EF-B2C3-8C434D2198E6}" type="slidenum">
              <a:rPr lang="en-US" altLang="en-US"/>
              <a:pPr/>
              <a:t>‹#›</a:t>
            </a:fld>
            <a:endParaRPr lang="en-US" altLang="en-US"/>
          </a:p>
        </p:txBody>
      </p:sp>
    </p:spTree>
    <p:extLst>
      <p:ext uri="{BB962C8B-B14F-4D97-AF65-F5344CB8AC3E}">
        <p14:creationId xmlns:p14="http://schemas.microsoft.com/office/powerpoint/2010/main" val="812678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D8937E-39FE-EE81-5921-15044E380E45}"/>
              </a:ext>
            </a:extLst>
          </p:cNvPr>
          <p:cNvSpPr>
            <a:spLocks noGrp="1"/>
          </p:cNvSpPr>
          <p:nvPr>
            <p:ph type="title" orient="vert"/>
          </p:nvPr>
        </p:nvSpPr>
        <p:spPr>
          <a:xfrm>
            <a:off x="6534150" y="381000"/>
            <a:ext cx="2000250" cy="5791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BF0188-CCA8-5048-9E8C-AC0A58543191}"/>
              </a:ext>
            </a:extLst>
          </p:cNvPr>
          <p:cNvSpPr>
            <a:spLocks noGrp="1"/>
          </p:cNvSpPr>
          <p:nvPr>
            <p:ph type="body" orient="vert" idx="1"/>
          </p:nvPr>
        </p:nvSpPr>
        <p:spPr>
          <a:xfrm>
            <a:off x="533400" y="381000"/>
            <a:ext cx="58483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639E8-DD1E-FFD9-ADBD-70825E6870A3}"/>
              </a:ext>
            </a:extLst>
          </p:cNvPr>
          <p:cNvSpPr>
            <a:spLocks noGrp="1"/>
          </p:cNvSpPr>
          <p:nvPr>
            <p:ph type="dt" sz="quarter"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41D1D6-546C-6BB7-9AB0-C62C5B434B8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FA65129-13CF-9ED6-8EBF-7490823D67E3}"/>
              </a:ext>
            </a:extLst>
          </p:cNvPr>
          <p:cNvSpPr>
            <a:spLocks noGrp="1"/>
          </p:cNvSpPr>
          <p:nvPr>
            <p:ph type="sldNum" sz="quarter" idx="12"/>
          </p:nvPr>
        </p:nvSpPr>
        <p:spPr/>
        <p:txBody>
          <a:bodyPr/>
          <a:lstStyle>
            <a:lvl1pPr>
              <a:defRPr/>
            </a:lvl1pPr>
          </a:lstStyle>
          <a:p>
            <a:fld id="{1BAF663D-D7F6-417E-BA12-99264DA57972}" type="slidenum">
              <a:rPr lang="en-US" altLang="en-US"/>
              <a:pPr/>
              <a:t>‹#›</a:t>
            </a:fld>
            <a:endParaRPr lang="en-US" altLang="en-US"/>
          </a:p>
        </p:txBody>
      </p:sp>
    </p:spTree>
    <p:extLst>
      <p:ext uri="{BB962C8B-B14F-4D97-AF65-F5344CB8AC3E}">
        <p14:creationId xmlns:p14="http://schemas.microsoft.com/office/powerpoint/2010/main" val="441952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F783E-E4CE-E5D4-3160-6A022E0812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224221-CB31-F0BA-EB2B-408AE2798F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13E069-A73C-2865-FB3E-06E7A566E9D0}"/>
              </a:ext>
            </a:extLst>
          </p:cNvPr>
          <p:cNvSpPr>
            <a:spLocks noGrp="1"/>
          </p:cNvSpPr>
          <p:nvPr>
            <p:ph type="dt" sz="quarter"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83D77D2-052C-AA92-40EB-EE98E833AEE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3D738EB-AE5F-F01F-6896-E12CBA9E7351}"/>
              </a:ext>
            </a:extLst>
          </p:cNvPr>
          <p:cNvSpPr>
            <a:spLocks noGrp="1"/>
          </p:cNvSpPr>
          <p:nvPr>
            <p:ph type="sldNum" sz="quarter" idx="12"/>
          </p:nvPr>
        </p:nvSpPr>
        <p:spPr/>
        <p:txBody>
          <a:bodyPr/>
          <a:lstStyle>
            <a:lvl1pPr>
              <a:defRPr/>
            </a:lvl1pPr>
          </a:lstStyle>
          <a:p>
            <a:fld id="{9B4FA5AF-B5E7-43DE-B4FC-8785BA147A3A}" type="slidenum">
              <a:rPr lang="en-US" altLang="en-US"/>
              <a:pPr/>
              <a:t>‹#›</a:t>
            </a:fld>
            <a:endParaRPr lang="en-US" altLang="en-US"/>
          </a:p>
        </p:txBody>
      </p:sp>
    </p:spTree>
    <p:extLst>
      <p:ext uri="{BB962C8B-B14F-4D97-AF65-F5344CB8AC3E}">
        <p14:creationId xmlns:p14="http://schemas.microsoft.com/office/powerpoint/2010/main" val="38787697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F1F5D-09ED-A0DC-6CCB-EBF381AEA0AE}"/>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4EB0D2-F756-F4F1-6BE7-B49395278C49}"/>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39F9C6F-CFDC-F05D-32F5-6EEA3FFE2ECA}"/>
              </a:ext>
            </a:extLst>
          </p:cNvPr>
          <p:cNvSpPr>
            <a:spLocks noGrp="1"/>
          </p:cNvSpPr>
          <p:nvPr>
            <p:ph type="dt" sz="quarter"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476D5FA-9A0F-CB06-C77A-5F89BC81F3D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5AB168B-6E7D-B2AB-1769-29FBF3B19D44}"/>
              </a:ext>
            </a:extLst>
          </p:cNvPr>
          <p:cNvSpPr>
            <a:spLocks noGrp="1"/>
          </p:cNvSpPr>
          <p:nvPr>
            <p:ph type="sldNum" sz="quarter" idx="12"/>
          </p:nvPr>
        </p:nvSpPr>
        <p:spPr/>
        <p:txBody>
          <a:bodyPr/>
          <a:lstStyle>
            <a:lvl1pPr>
              <a:defRPr/>
            </a:lvl1pPr>
          </a:lstStyle>
          <a:p>
            <a:fld id="{2027B37D-1DFB-4641-A06C-CF92AFC9B526}" type="slidenum">
              <a:rPr lang="en-US" altLang="en-US"/>
              <a:pPr/>
              <a:t>‹#›</a:t>
            </a:fld>
            <a:endParaRPr lang="en-US" altLang="en-US"/>
          </a:p>
        </p:txBody>
      </p:sp>
    </p:spTree>
    <p:extLst>
      <p:ext uri="{BB962C8B-B14F-4D97-AF65-F5344CB8AC3E}">
        <p14:creationId xmlns:p14="http://schemas.microsoft.com/office/powerpoint/2010/main" val="1413139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E3CF-0B04-9A87-00F2-E775841E1F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68E06A-A211-623B-8AA2-1B3C34C77A40}"/>
              </a:ext>
            </a:extLst>
          </p:cNvPr>
          <p:cNvSpPr>
            <a:spLocks noGrp="1"/>
          </p:cNvSpPr>
          <p:nvPr>
            <p:ph sz="half" idx="1"/>
          </p:nvPr>
        </p:nvSpPr>
        <p:spPr>
          <a:xfrm>
            <a:off x="533400" y="1600200"/>
            <a:ext cx="39243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6D2B94-6D16-9694-8D00-F50E38EE291D}"/>
              </a:ext>
            </a:extLst>
          </p:cNvPr>
          <p:cNvSpPr>
            <a:spLocks noGrp="1"/>
          </p:cNvSpPr>
          <p:nvPr>
            <p:ph sz="half" idx="2"/>
          </p:nvPr>
        </p:nvSpPr>
        <p:spPr>
          <a:xfrm>
            <a:off x="4610100" y="1600200"/>
            <a:ext cx="39243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50C57E-DE04-AE72-C30F-A95EE77E74B5}"/>
              </a:ext>
            </a:extLst>
          </p:cNvPr>
          <p:cNvSpPr>
            <a:spLocks noGrp="1"/>
          </p:cNvSpPr>
          <p:nvPr>
            <p:ph type="dt" sz="quarter"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4FCF06A-A720-EE46-3692-F1ED98410A6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16F0D14-A191-3908-4DDF-40306ED7F5A5}"/>
              </a:ext>
            </a:extLst>
          </p:cNvPr>
          <p:cNvSpPr>
            <a:spLocks noGrp="1"/>
          </p:cNvSpPr>
          <p:nvPr>
            <p:ph type="sldNum" sz="quarter" idx="12"/>
          </p:nvPr>
        </p:nvSpPr>
        <p:spPr/>
        <p:txBody>
          <a:bodyPr/>
          <a:lstStyle>
            <a:lvl1pPr>
              <a:defRPr/>
            </a:lvl1pPr>
          </a:lstStyle>
          <a:p>
            <a:fld id="{5C402454-63D8-45A4-BBFF-618BFA9CD6B9}" type="slidenum">
              <a:rPr lang="en-US" altLang="en-US"/>
              <a:pPr/>
              <a:t>‹#›</a:t>
            </a:fld>
            <a:endParaRPr lang="en-US" altLang="en-US"/>
          </a:p>
        </p:txBody>
      </p:sp>
    </p:spTree>
    <p:extLst>
      <p:ext uri="{BB962C8B-B14F-4D97-AF65-F5344CB8AC3E}">
        <p14:creationId xmlns:p14="http://schemas.microsoft.com/office/powerpoint/2010/main" val="4328514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A1DE8-7280-EEE1-246A-142347DCA101}"/>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55D9B6-8275-30F7-ADBC-ACED86DDCBF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0EE9FA-A7A9-843E-4BE4-A681F9EB2AA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BD0289-A587-A882-69C0-A6E8E5EB67A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9138BA-A6AD-B725-F275-868F454F9D3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14E1DF-DC4D-E201-6015-101E06997EA2}"/>
              </a:ext>
            </a:extLst>
          </p:cNvPr>
          <p:cNvSpPr>
            <a:spLocks noGrp="1"/>
          </p:cNvSpPr>
          <p:nvPr>
            <p:ph type="dt" sz="quarter"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0E8711DF-87BE-3150-EF3A-5CC4D464F50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123959D-1466-AB4D-AA19-21D68930AE1A}"/>
              </a:ext>
            </a:extLst>
          </p:cNvPr>
          <p:cNvSpPr>
            <a:spLocks noGrp="1"/>
          </p:cNvSpPr>
          <p:nvPr>
            <p:ph type="sldNum" sz="quarter" idx="12"/>
          </p:nvPr>
        </p:nvSpPr>
        <p:spPr/>
        <p:txBody>
          <a:bodyPr/>
          <a:lstStyle>
            <a:lvl1pPr>
              <a:defRPr/>
            </a:lvl1pPr>
          </a:lstStyle>
          <a:p>
            <a:fld id="{12F76788-A7B2-48E3-8E1C-06931C69E9E2}" type="slidenum">
              <a:rPr lang="en-US" altLang="en-US"/>
              <a:pPr/>
              <a:t>‹#›</a:t>
            </a:fld>
            <a:endParaRPr lang="en-US" altLang="en-US"/>
          </a:p>
        </p:txBody>
      </p:sp>
    </p:spTree>
    <p:extLst>
      <p:ext uri="{BB962C8B-B14F-4D97-AF65-F5344CB8AC3E}">
        <p14:creationId xmlns:p14="http://schemas.microsoft.com/office/powerpoint/2010/main" val="1197729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49D1B-0BD9-2B24-8262-5C777732B4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1679CF-538F-1C8D-9D9C-8DBF2081EDB9}"/>
              </a:ext>
            </a:extLst>
          </p:cNvPr>
          <p:cNvSpPr>
            <a:spLocks noGrp="1"/>
          </p:cNvSpPr>
          <p:nvPr>
            <p:ph type="dt" sz="quarter"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1BEF7700-38E3-F53F-170D-E9255692CC66}"/>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17F3B19-135C-6564-5FBA-C07040996B78}"/>
              </a:ext>
            </a:extLst>
          </p:cNvPr>
          <p:cNvSpPr>
            <a:spLocks noGrp="1"/>
          </p:cNvSpPr>
          <p:nvPr>
            <p:ph type="sldNum" sz="quarter" idx="12"/>
          </p:nvPr>
        </p:nvSpPr>
        <p:spPr/>
        <p:txBody>
          <a:bodyPr/>
          <a:lstStyle>
            <a:lvl1pPr>
              <a:defRPr/>
            </a:lvl1pPr>
          </a:lstStyle>
          <a:p>
            <a:fld id="{C4FD043D-BDD2-48AC-9421-30148EC3C579}" type="slidenum">
              <a:rPr lang="en-US" altLang="en-US"/>
              <a:pPr/>
              <a:t>‹#›</a:t>
            </a:fld>
            <a:endParaRPr lang="en-US" altLang="en-US"/>
          </a:p>
        </p:txBody>
      </p:sp>
    </p:spTree>
    <p:extLst>
      <p:ext uri="{BB962C8B-B14F-4D97-AF65-F5344CB8AC3E}">
        <p14:creationId xmlns:p14="http://schemas.microsoft.com/office/powerpoint/2010/main" val="2731642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316047-35A1-4B99-3C36-7A766D2AD897}"/>
              </a:ext>
            </a:extLst>
          </p:cNvPr>
          <p:cNvSpPr>
            <a:spLocks noGrp="1"/>
          </p:cNvSpPr>
          <p:nvPr>
            <p:ph type="dt" sz="quarter"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5A7AFCB0-AB84-93DA-75D5-151FD1E1E6E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D55D576-4296-E486-12A7-75763A49F1FF}"/>
              </a:ext>
            </a:extLst>
          </p:cNvPr>
          <p:cNvSpPr>
            <a:spLocks noGrp="1"/>
          </p:cNvSpPr>
          <p:nvPr>
            <p:ph type="sldNum" sz="quarter" idx="12"/>
          </p:nvPr>
        </p:nvSpPr>
        <p:spPr/>
        <p:txBody>
          <a:bodyPr/>
          <a:lstStyle>
            <a:lvl1pPr>
              <a:defRPr/>
            </a:lvl1pPr>
          </a:lstStyle>
          <a:p>
            <a:fld id="{9FB28805-C6DB-498F-BE52-364B902605E9}" type="slidenum">
              <a:rPr lang="en-US" altLang="en-US"/>
              <a:pPr/>
              <a:t>‹#›</a:t>
            </a:fld>
            <a:endParaRPr lang="en-US" altLang="en-US"/>
          </a:p>
        </p:txBody>
      </p:sp>
    </p:spTree>
    <p:extLst>
      <p:ext uri="{BB962C8B-B14F-4D97-AF65-F5344CB8AC3E}">
        <p14:creationId xmlns:p14="http://schemas.microsoft.com/office/powerpoint/2010/main" val="3224070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467E-6F67-6485-C4AC-8068FD01F937}"/>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1CF1B7-3115-8E5F-76A4-6E52509EB88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47419F-DDB7-BCF1-762A-AC3402F75A9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C55566-EFC3-F1F5-EFD8-F1F36EC33799}"/>
              </a:ext>
            </a:extLst>
          </p:cNvPr>
          <p:cNvSpPr>
            <a:spLocks noGrp="1"/>
          </p:cNvSpPr>
          <p:nvPr>
            <p:ph type="dt" sz="quarter"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EA66E9A-0D54-AD9C-969C-1124576FD9A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A32EBE5-10E7-08CA-8BE1-A4A52234D9A6}"/>
              </a:ext>
            </a:extLst>
          </p:cNvPr>
          <p:cNvSpPr>
            <a:spLocks noGrp="1"/>
          </p:cNvSpPr>
          <p:nvPr>
            <p:ph type="sldNum" sz="quarter" idx="12"/>
          </p:nvPr>
        </p:nvSpPr>
        <p:spPr/>
        <p:txBody>
          <a:bodyPr/>
          <a:lstStyle>
            <a:lvl1pPr>
              <a:defRPr/>
            </a:lvl1pPr>
          </a:lstStyle>
          <a:p>
            <a:fld id="{A651DABB-6C6E-4070-8A64-C532F0AC77CA}" type="slidenum">
              <a:rPr lang="en-US" altLang="en-US"/>
              <a:pPr/>
              <a:t>‹#›</a:t>
            </a:fld>
            <a:endParaRPr lang="en-US" altLang="en-US"/>
          </a:p>
        </p:txBody>
      </p:sp>
    </p:spTree>
    <p:extLst>
      <p:ext uri="{BB962C8B-B14F-4D97-AF65-F5344CB8AC3E}">
        <p14:creationId xmlns:p14="http://schemas.microsoft.com/office/powerpoint/2010/main" val="22991934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460C5-707F-0846-DDC6-2953F94C42B5}"/>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B75C5D-445D-A318-9EFD-98EE0030C28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B179FD-B6FA-5C8E-57A0-8C8AF469F98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0B5350-2B7A-4F44-831C-B06F6736F01B}"/>
              </a:ext>
            </a:extLst>
          </p:cNvPr>
          <p:cNvSpPr>
            <a:spLocks noGrp="1"/>
          </p:cNvSpPr>
          <p:nvPr>
            <p:ph type="dt" sz="quarter"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80C5BC6-3F4B-E550-6920-2306B700F28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116F0D3-715B-EEF8-C94E-E9F41BE42D92}"/>
              </a:ext>
            </a:extLst>
          </p:cNvPr>
          <p:cNvSpPr>
            <a:spLocks noGrp="1"/>
          </p:cNvSpPr>
          <p:nvPr>
            <p:ph type="sldNum" sz="quarter" idx="12"/>
          </p:nvPr>
        </p:nvSpPr>
        <p:spPr/>
        <p:txBody>
          <a:bodyPr/>
          <a:lstStyle>
            <a:lvl1pPr>
              <a:defRPr/>
            </a:lvl1pPr>
          </a:lstStyle>
          <a:p>
            <a:fld id="{4E33EFAB-DB35-4C71-BE0A-DC0C2E5D4A7B}" type="slidenum">
              <a:rPr lang="en-US" altLang="en-US"/>
              <a:pPr/>
              <a:t>‹#›</a:t>
            </a:fld>
            <a:endParaRPr lang="en-US" altLang="en-US"/>
          </a:p>
        </p:txBody>
      </p:sp>
    </p:spTree>
    <p:extLst>
      <p:ext uri="{BB962C8B-B14F-4D97-AF65-F5344CB8AC3E}">
        <p14:creationId xmlns:p14="http://schemas.microsoft.com/office/powerpoint/2010/main" val="4164761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6393" name="Rectangle 137">
            <a:extLst>
              <a:ext uri="{FF2B5EF4-FFF2-40B4-BE49-F238E27FC236}">
                <a16:creationId xmlns:a16="http://schemas.microsoft.com/office/drawing/2014/main" id="{A41DC420-9949-3F46-0929-EE5EF405917B}"/>
              </a:ext>
            </a:extLst>
          </p:cNvPr>
          <p:cNvSpPr>
            <a:spLocks noGrp="1" noChangeArrowheads="1"/>
          </p:cNvSpPr>
          <p:nvPr>
            <p:ph type="title"/>
          </p:nvPr>
        </p:nvSpPr>
        <p:spPr bwMode="auto">
          <a:xfrm>
            <a:off x="533400" y="381000"/>
            <a:ext cx="8001000" cy="115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96394" name="Rectangle 138">
            <a:extLst>
              <a:ext uri="{FF2B5EF4-FFF2-40B4-BE49-F238E27FC236}">
                <a16:creationId xmlns:a16="http://schemas.microsoft.com/office/drawing/2014/main" id="{3E87DFFC-6A59-928C-DE7E-01ADE1B9A976}"/>
              </a:ext>
            </a:extLst>
          </p:cNvPr>
          <p:cNvSpPr>
            <a:spLocks noGrp="1" noChangeArrowheads="1"/>
          </p:cNvSpPr>
          <p:nvPr>
            <p:ph type="body" idx="1"/>
          </p:nvPr>
        </p:nvSpPr>
        <p:spPr bwMode="auto">
          <a:xfrm>
            <a:off x="533400" y="1600200"/>
            <a:ext cx="8001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6398" name="Rectangle 142">
            <a:extLst>
              <a:ext uri="{FF2B5EF4-FFF2-40B4-BE49-F238E27FC236}">
                <a16:creationId xmlns:a16="http://schemas.microsoft.com/office/drawing/2014/main" id="{3D6CFB3C-7E50-81F0-0F7A-CE69A8DDDABD}"/>
              </a:ext>
            </a:extLst>
          </p:cNvPr>
          <p:cNvSpPr>
            <a:spLocks noGrp="1" noChangeArrowheads="1"/>
          </p:cNvSpPr>
          <p:nvPr>
            <p:ph type="dt" sz="quarter" idx="2"/>
          </p:nvPr>
        </p:nvSpPr>
        <p:spPr bwMode="auto">
          <a:xfrm>
            <a:off x="228600" y="6324600"/>
            <a:ext cx="16764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latin typeface="+mn-lt"/>
              </a:defRPr>
            </a:lvl1pPr>
          </a:lstStyle>
          <a:p>
            <a:endParaRPr lang="en-US" altLang="en-US"/>
          </a:p>
        </p:txBody>
      </p:sp>
      <p:sp>
        <p:nvSpPr>
          <p:cNvPr id="96399" name="Rectangle 143">
            <a:extLst>
              <a:ext uri="{FF2B5EF4-FFF2-40B4-BE49-F238E27FC236}">
                <a16:creationId xmlns:a16="http://schemas.microsoft.com/office/drawing/2014/main" id="{2D2DEFC6-BD76-3258-D810-03367F9A25B7}"/>
              </a:ext>
            </a:extLst>
          </p:cNvPr>
          <p:cNvSpPr>
            <a:spLocks noGrp="1" noChangeArrowheads="1"/>
          </p:cNvSpPr>
          <p:nvPr>
            <p:ph type="ftr" sz="quarter" idx="3"/>
          </p:nvPr>
        </p:nvSpPr>
        <p:spPr bwMode="auto">
          <a:xfrm>
            <a:off x="2057400" y="6324600"/>
            <a:ext cx="2895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latin typeface="+mn-lt"/>
              </a:defRPr>
            </a:lvl1pPr>
          </a:lstStyle>
          <a:p>
            <a:endParaRPr lang="en-US" altLang="en-US"/>
          </a:p>
        </p:txBody>
      </p:sp>
      <p:sp>
        <p:nvSpPr>
          <p:cNvPr id="96400" name="Rectangle 144">
            <a:extLst>
              <a:ext uri="{FF2B5EF4-FFF2-40B4-BE49-F238E27FC236}">
                <a16:creationId xmlns:a16="http://schemas.microsoft.com/office/drawing/2014/main" id="{BE581560-E71B-A994-8F76-0E2F1B4A6F9F}"/>
              </a:ext>
            </a:extLst>
          </p:cNvPr>
          <p:cNvSpPr>
            <a:spLocks noGrp="1" noChangeArrowheads="1"/>
          </p:cNvSpPr>
          <p:nvPr>
            <p:ph type="sldNum" sz="quarter" idx="4"/>
          </p:nvPr>
        </p:nvSpPr>
        <p:spPr bwMode="auto">
          <a:xfrm>
            <a:off x="7772400" y="6324600"/>
            <a:ext cx="10668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latin typeface="+mn-lt"/>
              </a:defRPr>
            </a:lvl1pPr>
          </a:lstStyle>
          <a:p>
            <a:fld id="{2CC06397-1F4B-40CA-9086-854367AE191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6393"/>
                                        </p:tgtEl>
                                        <p:attrNameLst>
                                          <p:attrName>style.visibility</p:attrName>
                                        </p:attrNameLst>
                                      </p:cBhvr>
                                      <p:to>
                                        <p:strVal val="visible"/>
                                      </p:to>
                                    </p:set>
                                    <p:anim calcmode="lin" valueType="num">
                                      <p:cBhvr>
                                        <p:cTn id="7" dur="1000" fill="hold"/>
                                        <p:tgtEl>
                                          <p:spTgt spid="96393"/>
                                        </p:tgtEl>
                                        <p:attrNameLst>
                                          <p:attrName>ppt_w</p:attrName>
                                        </p:attrNameLst>
                                      </p:cBhvr>
                                      <p:tavLst>
                                        <p:tav tm="0">
                                          <p:val>
                                            <p:strVal val="#ppt_w+.3"/>
                                          </p:val>
                                        </p:tav>
                                        <p:tav tm="100000">
                                          <p:val>
                                            <p:strVal val="#ppt_w"/>
                                          </p:val>
                                        </p:tav>
                                      </p:tavLst>
                                    </p:anim>
                                    <p:anim calcmode="lin" valueType="num">
                                      <p:cBhvr>
                                        <p:cTn id="8" dur="1000" fill="hold"/>
                                        <p:tgtEl>
                                          <p:spTgt spid="96393"/>
                                        </p:tgtEl>
                                        <p:attrNameLst>
                                          <p:attrName>ppt_h</p:attrName>
                                        </p:attrNameLst>
                                      </p:cBhvr>
                                      <p:tavLst>
                                        <p:tav tm="0">
                                          <p:val>
                                            <p:strVal val="#ppt_h"/>
                                          </p:val>
                                        </p:tav>
                                        <p:tav tm="100000">
                                          <p:val>
                                            <p:strVal val="#ppt_h"/>
                                          </p:val>
                                        </p:tav>
                                      </p:tavLst>
                                    </p:anim>
                                    <p:animEffect transition="in" filter="fade">
                                      <p:cBhvr>
                                        <p:cTn id="9" dur="1000"/>
                                        <p:tgtEl>
                                          <p:spTgt spid="9639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96394">
                                            <p:txEl>
                                              <p:pRg st="0" end="0"/>
                                            </p:txEl>
                                          </p:spTgt>
                                        </p:tgtEl>
                                        <p:attrNameLst>
                                          <p:attrName>style.visibility</p:attrName>
                                        </p:attrNameLst>
                                      </p:cBhvr>
                                      <p:to>
                                        <p:strVal val="visible"/>
                                      </p:to>
                                    </p:set>
                                    <p:anim calcmode="lin" valueType="num">
                                      <p:cBhvr>
                                        <p:cTn id="14" dur="1000" fill="hold"/>
                                        <p:tgtEl>
                                          <p:spTgt spid="96394">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96394">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96394">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96394">
                                            <p:txEl>
                                              <p:pRg st="1" end="1"/>
                                            </p:txEl>
                                          </p:spTgt>
                                        </p:tgtEl>
                                        <p:attrNameLst>
                                          <p:attrName>style.visibility</p:attrName>
                                        </p:attrNameLst>
                                      </p:cBhvr>
                                      <p:to>
                                        <p:strVal val="visible"/>
                                      </p:to>
                                    </p:set>
                                    <p:anim calcmode="lin" valueType="num">
                                      <p:cBhvr>
                                        <p:cTn id="19" dur="1000" fill="hold"/>
                                        <p:tgtEl>
                                          <p:spTgt spid="96394">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96394">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96394">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96394">
                                            <p:txEl>
                                              <p:pRg st="2" end="2"/>
                                            </p:txEl>
                                          </p:spTgt>
                                        </p:tgtEl>
                                        <p:attrNameLst>
                                          <p:attrName>style.visibility</p:attrName>
                                        </p:attrNameLst>
                                      </p:cBhvr>
                                      <p:to>
                                        <p:strVal val="visible"/>
                                      </p:to>
                                    </p:set>
                                    <p:anim calcmode="lin" valueType="num">
                                      <p:cBhvr>
                                        <p:cTn id="24" dur="1000" fill="hold"/>
                                        <p:tgtEl>
                                          <p:spTgt spid="96394">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96394">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96394">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96394">
                                            <p:txEl>
                                              <p:pRg st="3" end="3"/>
                                            </p:txEl>
                                          </p:spTgt>
                                        </p:tgtEl>
                                        <p:attrNameLst>
                                          <p:attrName>style.visibility</p:attrName>
                                        </p:attrNameLst>
                                      </p:cBhvr>
                                      <p:to>
                                        <p:strVal val="visible"/>
                                      </p:to>
                                    </p:set>
                                    <p:anim calcmode="lin" valueType="num">
                                      <p:cBhvr>
                                        <p:cTn id="29" dur="1000" fill="hold"/>
                                        <p:tgtEl>
                                          <p:spTgt spid="96394">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96394">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96394">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96394">
                                            <p:txEl>
                                              <p:pRg st="4" end="4"/>
                                            </p:txEl>
                                          </p:spTgt>
                                        </p:tgtEl>
                                        <p:attrNameLst>
                                          <p:attrName>style.visibility</p:attrName>
                                        </p:attrNameLst>
                                      </p:cBhvr>
                                      <p:to>
                                        <p:strVal val="visible"/>
                                      </p:to>
                                    </p:set>
                                    <p:anim calcmode="lin" valueType="num">
                                      <p:cBhvr>
                                        <p:cTn id="34" dur="1000" fill="hold"/>
                                        <p:tgtEl>
                                          <p:spTgt spid="96394">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96394">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963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393" grpId="0"/>
      <p:bldP spid="96394" grpId="0" build="p">
        <p:tmplLst>
          <p:tmpl lvl="1">
            <p:tnLst>
              <p:par>
                <p:cTn presetID="50" presetClass="entr" presetSubtype="0" decel="100000" fill="hold" nodeType="clickEffect">
                  <p:stCondLst>
                    <p:cond delay="0"/>
                  </p:stCondLst>
                  <p:childTnLst>
                    <p:set>
                      <p:cBhvr>
                        <p:cTn dur="1" fill="hold">
                          <p:stCondLst>
                            <p:cond delay="0"/>
                          </p:stCondLst>
                        </p:cTn>
                        <p:tgtEl>
                          <p:spTgt spid="96394"/>
                        </p:tgtEl>
                        <p:attrNameLst>
                          <p:attrName>style.visibility</p:attrName>
                        </p:attrNameLst>
                      </p:cBhvr>
                      <p:to>
                        <p:strVal val="visible"/>
                      </p:to>
                    </p:set>
                    <p:anim calcmode="lin" valueType="num">
                      <p:cBhvr>
                        <p:cTn dur="1000" fill="hold"/>
                        <p:tgtEl>
                          <p:spTgt spid="96394"/>
                        </p:tgtEl>
                        <p:attrNameLst>
                          <p:attrName>ppt_w</p:attrName>
                        </p:attrNameLst>
                      </p:cBhvr>
                      <p:tavLst>
                        <p:tav tm="0">
                          <p:val>
                            <p:strVal val="#ppt_w+.3"/>
                          </p:val>
                        </p:tav>
                        <p:tav tm="100000">
                          <p:val>
                            <p:strVal val="#ppt_w"/>
                          </p:val>
                        </p:tav>
                      </p:tavLst>
                    </p:anim>
                    <p:anim calcmode="lin" valueType="num">
                      <p:cBhvr>
                        <p:cTn dur="1000" fill="hold"/>
                        <p:tgtEl>
                          <p:spTgt spid="96394"/>
                        </p:tgtEl>
                        <p:attrNameLst>
                          <p:attrName>ppt_h</p:attrName>
                        </p:attrNameLst>
                      </p:cBhvr>
                      <p:tavLst>
                        <p:tav tm="0">
                          <p:val>
                            <p:strVal val="#ppt_h"/>
                          </p:val>
                        </p:tav>
                        <p:tav tm="100000">
                          <p:val>
                            <p:strVal val="#ppt_h"/>
                          </p:val>
                        </p:tav>
                      </p:tavLst>
                    </p:anim>
                    <p:animEffect transition="in" filter="fade">
                      <p:cBhvr>
                        <p:cTn dur="1000"/>
                        <p:tgtEl>
                          <p:spTgt spid="96394"/>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96394"/>
                        </p:tgtEl>
                        <p:attrNameLst>
                          <p:attrName>style.visibility</p:attrName>
                        </p:attrNameLst>
                      </p:cBhvr>
                      <p:to>
                        <p:strVal val="visible"/>
                      </p:to>
                    </p:set>
                    <p:anim calcmode="lin" valueType="num">
                      <p:cBhvr>
                        <p:cTn dur="1000" fill="hold"/>
                        <p:tgtEl>
                          <p:spTgt spid="96394"/>
                        </p:tgtEl>
                        <p:attrNameLst>
                          <p:attrName>ppt_w</p:attrName>
                        </p:attrNameLst>
                      </p:cBhvr>
                      <p:tavLst>
                        <p:tav tm="0">
                          <p:val>
                            <p:strVal val="#ppt_w+.3"/>
                          </p:val>
                        </p:tav>
                        <p:tav tm="100000">
                          <p:val>
                            <p:strVal val="#ppt_w"/>
                          </p:val>
                        </p:tav>
                      </p:tavLst>
                    </p:anim>
                    <p:anim calcmode="lin" valueType="num">
                      <p:cBhvr>
                        <p:cTn dur="1000" fill="hold"/>
                        <p:tgtEl>
                          <p:spTgt spid="96394"/>
                        </p:tgtEl>
                        <p:attrNameLst>
                          <p:attrName>ppt_h</p:attrName>
                        </p:attrNameLst>
                      </p:cBhvr>
                      <p:tavLst>
                        <p:tav tm="0">
                          <p:val>
                            <p:strVal val="#ppt_h"/>
                          </p:val>
                        </p:tav>
                        <p:tav tm="100000">
                          <p:val>
                            <p:strVal val="#ppt_h"/>
                          </p:val>
                        </p:tav>
                      </p:tavLst>
                    </p:anim>
                    <p:animEffect transition="in" filter="fade">
                      <p:cBhvr>
                        <p:cTn dur="1000"/>
                        <p:tgtEl>
                          <p:spTgt spid="96394"/>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96394"/>
                        </p:tgtEl>
                        <p:attrNameLst>
                          <p:attrName>style.visibility</p:attrName>
                        </p:attrNameLst>
                      </p:cBhvr>
                      <p:to>
                        <p:strVal val="visible"/>
                      </p:to>
                    </p:set>
                    <p:anim calcmode="lin" valueType="num">
                      <p:cBhvr>
                        <p:cTn dur="1000" fill="hold"/>
                        <p:tgtEl>
                          <p:spTgt spid="96394"/>
                        </p:tgtEl>
                        <p:attrNameLst>
                          <p:attrName>ppt_w</p:attrName>
                        </p:attrNameLst>
                      </p:cBhvr>
                      <p:tavLst>
                        <p:tav tm="0">
                          <p:val>
                            <p:strVal val="#ppt_w+.3"/>
                          </p:val>
                        </p:tav>
                        <p:tav tm="100000">
                          <p:val>
                            <p:strVal val="#ppt_w"/>
                          </p:val>
                        </p:tav>
                      </p:tavLst>
                    </p:anim>
                    <p:anim calcmode="lin" valueType="num">
                      <p:cBhvr>
                        <p:cTn dur="1000" fill="hold"/>
                        <p:tgtEl>
                          <p:spTgt spid="96394"/>
                        </p:tgtEl>
                        <p:attrNameLst>
                          <p:attrName>ppt_h</p:attrName>
                        </p:attrNameLst>
                      </p:cBhvr>
                      <p:tavLst>
                        <p:tav tm="0">
                          <p:val>
                            <p:strVal val="#ppt_h"/>
                          </p:val>
                        </p:tav>
                        <p:tav tm="100000">
                          <p:val>
                            <p:strVal val="#ppt_h"/>
                          </p:val>
                        </p:tav>
                      </p:tavLst>
                    </p:anim>
                    <p:animEffect transition="in" filter="fade">
                      <p:cBhvr>
                        <p:cTn dur="1000"/>
                        <p:tgtEl>
                          <p:spTgt spid="96394"/>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96394"/>
                        </p:tgtEl>
                        <p:attrNameLst>
                          <p:attrName>style.visibility</p:attrName>
                        </p:attrNameLst>
                      </p:cBhvr>
                      <p:to>
                        <p:strVal val="visible"/>
                      </p:to>
                    </p:set>
                    <p:anim calcmode="lin" valueType="num">
                      <p:cBhvr>
                        <p:cTn dur="1000" fill="hold"/>
                        <p:tgtEl>
                          <p:spTgt spid="96394"/>
                        </p:tgtEl>
                        <p:attrNameLst>
                          <p:attrName>ppt_w</p:attrName>
                        </p:attrNameLst>
                      </p:cBhvr>
                      <p:tavLst>
                        <p:tav tm="0">
                          <p:val>
                            <p:strVal val="#ppt_w+.3"/>
                          </p:val>
                        </p:tav>
                        <p:tav tm="100000">
                          <p:val>
                            <p:strVal val="#ppt_w"/>
                          </p:val>
                        </p:tav>
                      </p:tavLst>
                    </p:anim>
                    <p:anim calcmode="lin" valueType="num">
                      <p:cBhvr>
                        <p:cTn dur="1000" fill="hold"/>
                        <p:tgtEl>
                          <p:spTgt spid="96394"/>
                        </p:tgtEl>
                        <p:attrNameLst>
                          <p:attrName>ppt_h</p:attrName>
                        </p:attrNameLst>
                      </p:cBhvr>
                      <p:tavLst>
                        <p:tav tm="0">
                          <p:val>
                            <p:strVal val="#ppt_h"/>
                          </p:val>
                        </p:tav>
                        <p:tav tm="100000">
                          <p:val>
                            <p:strVal val="#ppt_h"/>
                          </p:val>
                        </p:tav>
                      </p:tavLst>
                    </p:anim>
                    <p:animEffect transition="in" filter="fade">
                      <p:cBhvr>
                        <p:cTn dur="1000"/>
                        <p:tgtEl>
                          <p:spTgt spid="96394"/>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96394"/>
                        </p:tgtEl>
                        <p:attrNameLst>
                          <p:attrName>style.visibility</p:attrName>
                        </p:attrNameLst>
                      </p:cBhvr>
                      <p:to>
                        <p:strVal val="visible"/>
                      </p:to>
                    </p:set>
                    <p:anim calcmode="lin" valueType="num">
                      <p:cBhvr>
                        <p:cTn dur="1000" fill="hold"/>
                        <p:tgtEl>
                          <p:spTgt spid="96394"/>
                        </p:tgtEl>
                        <p:attrNameLst>
                          <p:attrName>ppt_w</p:attrName>
                        </p:attrNameLst>
                      </p:cBhvr>
                      <p:tavLst>
                        <p:tav tm="0">
                          <p:val>
                            <p:strVal val="#ppt_w+.3"/>
                          </p:val>
                        </p:tav>
                        <p:tav tm="100000">
                          <p:val>
                            <p:strVal val="#ppt_w"/>
                          </p:val>
                        </p:tav>
                      </p:tavLst>
                    </p:anim>
                    <p:anim calcmode="lin" valueType="num">
                      <p:cBhvr>
                        <p:cTn dur="1000" fill="hold"/>
                        <p:tgtEl>
                          <p:spTgt spid="96394"/>
                        </p:tgtEl>
                        <p:attrNameLst>
                          <p:attrName>ppt_h</p:attrName>
                        </p:attrNameLst>
                      </p:cBhvr>
                      <p:tavLst>
                        <p:tav tm="0">
                          <p:val>
                            <p:strVal val="#ppt_h"/>
                          </p:val>
                        </p:tav>
                        <p:tav tm="100000">
                          <p:val>
                            <p:strVal val="#ppt_h"/>
                          </p:val>
                        </p:tav>
                      </p:tavLst>
                    </p:anim>
                    <p:animEffect transition="in" filter="fade">
                      <p:cBhvr>
                        <p:cTn dur="1000"/>
                        <p:tgtEl>
                          <p:spTgt spid="96394"/>
                        </p:tgtEl>
                      </p:cBhvr>
                    </p:animEffect>
                  </p:childTnLst>
                </p:cTn>
              </p:par>
            </p:tnLst>
          </p:tmpl>
        </p:tmplLst>
      </p:bldP>
    </p:bldLst>
  </p:timing>
  <p:txStyles>
    <p:titleStyle>
      <a:lvl1pPr algn="l" rtl="0" fontAlgn="base">
        <a:spcBef>
          <a:spcPct val="0"/>
        </a:spcBef>
        <a:spcAft>
          <a:spcPct val="0"/>
        </a:spcAft>
        <a:defRPr sz="3200" b="1" kern="1200">
          <a:solidFill>
            <a:srgbClr val="000000"/>
          </a:solidFill>
          <a:latin typeface="+mj-lt"/>
          <a:ea typeface="+mj-ea"/>
          <a:cs typeface="+mj-cs"/>
        </a:defRPr>
      </a:lvl1pPr>
      <a:lvl2pPr algn="l" rtl="0" fontAlgn="base">
        <a:spcBef>
          <a:spcPct val="0"/>
        </a:spcBef>
        <a:spcAft>
          <a:spcPct val="0"/>
        </a:spcAft>
        <a:defRPr sz="3200" b="1">
          <a:solidFill>
            <a:srgbClr val="000000"/>
          </a:solidFill>
          <a:latin typeface="Century Gothic" panose="020B0502020202020204" pitchFamily="34" charset="0"/>
        </a:defRPr>
      </a:lvl2pPr>
      <a:lvl3pPr algn="l" rtl="0" fontAlgn="base">
        <a:spcBef>
          <a:spcPct val="0"/>
        </a:spcBef>
        <a:spcAft>
          <a:spcPct val="0"/>
        </a:spcAft>
        <a:defRPr sz="3200" b="1">
          <a:solidFill>
            <a:srgbClr val="000000"/>
          </a:solidFill>
          <a:latin typeface="Century Gothic" panose="020B0502020202020204" pitchFamily="34" charset="0"/>
        </a:defRPr>
      </a:lvl3pPr>
      <a:lvl4pPr algn="l" rtl="0" fontAlgn="base">
        <a:spcBef>
          <a:spcPct val="0"/>
        </a:spcBef>
        <a:spcAft>
          <a:spcPct val="0"/>
        </a:spcAft>
        <a:defRPr sz="3200" b="1">
          <a:solidFill>
            <a:srgbClr val="000000"/>
          </a:solidFill>
          <a:latin typeface="Century Gothic" panose="020B0502020202020204" pitchFamily="34" charset="0"/>
        </a:defRPr>
      </a:lvl4pPr>
      <a:lvl5pPr algn="l" rtl="0" fontAlgn="base">
        <a:spcBef>
          <a:spcPct val="0"/>
        </a:spcBef>
        <a:spcAft>
          <a:spcPct val="0"/>
        </a:spcAft>
        <a:defRPr sz="3200" b="1">
          <a:solidFill>
            <a:srgbClr val="000000"/>
          </a:solidFill>
          <a:latin typeface="Century Gothic" panose="020B0502020202020204" pitchFamily="34" charset="0"/>
        </a:defRPr>
      </a:lvl5pPr>
      <a:lvl6pPr marL="457200" algn="l" rtl="0" fontAlgn="base">
        <a:spcBef>
          <a:spcPct val="0"/>
        </a:spcBef>
        <a:spcAft>
          <a:spcPct val="0"/>
        </a:spcAft>
        <a:defRPr sz="3200" b="1">
          <a:solidFill>
            <a:srgbClr val="000000"/>
          </a:solidFill>
          <a:latin typeface="Century Gothic" panose="020B0502020202020204" pitchFamily="34" charset="0"/>
        </a:defRPr>
      </a:lvl6pPr>
      <a:lvl7pPr marL="914400" algn="l" rtl="0" fontAlgn="base">
        <a:spcBef>
          <a:spcPct val="0"/>
        </a:spcBef>
        <a:spcAft>
          <a:spcPct val="0"/>
        </a:spcAft>
        <a:defRPr sz="3200" b="1">
          <a:solidFill>
            <a:srgbClr val="000000"/>
          </a:solidFill>
          <a:latin typeface="Century Gothic" panose="020B0502020202020204" pitchFamily="34" charset="0"/>
        </a:defRPr>
      </a:lvl7pPr>
      <a:lvl8pPr marL="1371600" algn="l" rtl="0" fontAlgn="base">
        <a:spcBef>
          <a:spcPct val="0"/>
        </a:spcBef>
        <a:spcAft>
          <a:spcPct val="0"/>
        </a:spcAft>
        <a:defRPr sz="3200" b="1">
          <a:solidFill>
            <a:srgbClr val="000000"/>
          </a:solidFill>
          <a:latin typeface="Century Gothic" panose="020B0502020202020204" pitchFamily="34" charset="0"/>
        </a:defRPr>
      </a:lvl8pPr>
      <a:lvl9pPr marL="1828800" algn="l" rtl="0" fontAlgn="base">
        <a:spcBef>
          <a:spcPct val="0"/>
        </a:spcBef>
        <a:spcAft>
          <a:spcPct val="0"/>
        </a:spcAft>
        <a:defRPr sz="3200" b="1">
          <a:solidFill>
            <a:srgbClr val="000000"/>
          </a:solidFill>
          <a:latin typeface="Century Gothic" panose="020B0502020202020204" pitchFamily="34" charset="0"/>
        </a:defRPr>
      </a:lvl9pPr>
    </p:titleStyle>
    <p:bodyStyle>
      <a:lvl1pPr marL="342900" indent="-342900" algn="l" rtl="0" fontAlgn="base">
        <a:spcBef>
          <a:spcPct val="40000"/>
        </a:spcBef>
        <a:spcAft>
          <a:spcPct val="0"/>
        </a:spcAft>
        <a:buClr>
          <a:srgbClr val="000000"/>
        </a:buClr>
        <a:buChar char="•"/>
        <a:defRPr sz="2400" kern="1200">
          <a:solidFill>
            <a:srgbClr val="000000"/>
          </a:solidFill>
          <a:latin typeface="+mn-lt"/>
          <a:ea typeface="+mn-ea"/>
          <a:cs typeface="+mn-cs"/>
        </a:defRPr>
      </a:lvl1pPr>
      <a:lvl2pPr marL="742950" indent="-285750" algn="l" rtl="0" fontAlgn="base">
        <a:spcBef>
          <a:spcPct val="20000"/>
        </a:spcBef>
        <a:spcAft>
          <a:spcPct val="0"/>
        </a:spcAft>
        <a:buClr>
          <a:srgbClr val="000000"/>
        </a:buClr>
        <a:buFont typeface="Century Gothic" panose="020B0502020202020204" pitchFamily="34" charset="0"/>
        <a:buChar char="−"/>
        <a:defRPr sz="2200" kern="1200">
          <a:solidFill>
            <a:srgbClr val="000000"/>
          </a:solidFill>
          <a:latin typeface="+mn-lt"/>
          <a:ea typeface="+mn-ea"/>
          <a:cs typeface="+mn-cs"/>
        </a:defRPr>
      </a:lvl2pPr>
      <a:lvl3pPr marL="1143000" indent="-228600" algn="l" rtl="0" fontAlgn="base">
        <a:spcBef>
          <a:spcPct val="20000"/>
        </a:spcBef>
        <a:spcAft>
          <a:spcPct val="0"/>
        </a:spcAft>
        <a:buClr>
          <a:srgbClr val="000000"/>
        </a:buClr>
        <a:buChar char="•"/>
        <a:defRPr sz="2000" kern="1200">
          <a:solidFill>
            <a:srgbClr val="000000"/>
          </a:solidFill>
          <a:latin typeface="+mn-lt"/>
          <a:ea typeface="+mn-ea"/>
          <a:cs typeface="+mn-cs"/>
        </a:defRPr>
      </a:lvl3pPr>
      <a:lvl4pPr marL="1600200" indent="-228600" algn="l" rtl="0" fontAlgn="base">
        <a:spcBef>
          <a:spcPct val="20000"/>
        </a:spcBef>
        <a:spcAft>
          <a:spcPct val="0"/>
        </a:spcAft>
        <a:buClr>
          <a:srgbClr val="000000"/>
        </a:buClr>
        <a:buFont typeface="Century Gothic" panose="020B0502020202020204" pitchFamily="34" charset="0"/>
        <a:buChar char="−"/>
        <a:defRPr kern="1200">
          <a:solidFill>
            <a:srgbClr val="000000"/>
          </a:solidFill>
          <a:latin typeface="+mn-lt"/>
          <a:ea typeface="+mn-ea"/>
          <a:cs typeface="+mn-cs"/>
        </a:defRPr>
      </a:lvl4pPr>
      <a:lvl5pPr marL="2057400" indent="-228600" algn="l" rtl="0" fontAlgn="base">
        <a:spcBef>
          <a:spcPct val="20000"/>
        </a:spcBef>
        <a:spcAft>
          <a:spcPct val="0"/>
        </a:spcAft>
        <a:buClr>
          <a:srgbClr val="000000"/>
        </a:buClr>
        <a:buChar char="•"/>
        <a:defRPr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40" name="Rectangle 12">
            <a:extLst>
              <a:ext uri="{FF2B5EF4-FFF2-40B4-BE49-F238E27FC236}">
                <a16:creationId xmlns:a16="http://schemas.microsoft.com/office/drawing/2014/main" id="{DC6A9E53-71AB-CB3B-F2B0-6AEE2D366AE8}"/>
              </a:ext>
            </a:extLst>
          </p:cNvPr>
          <p:cNvSpPr>
            <a:spLocks noGrp="1" noChangeArrowheads="1"/>
          </p:cNvSpPr>
          <p:nvPr>
            <p:ph type="subTitle" idx="1"/>
          </p:nvPr>
        </p:nvSpPr>
        <p:spPr>
          <a:xfrm>
            <a:off x="304800" y="6019800"/>
            <a:ext cx="6019800" cy="685800"/>
          </a:xfrm>
        </p:spPr>
        <p:txBody>
          <a:bodyPr/>
          <a:lstStyle/>
          <a:p>
            <a:pPr algn="l">
              <a:lnSpc>
                <a:spcPct val="90000"/>
              </a:lnSpc>
            </a:pPr>
            <a:r>
              <a:rPr lang="en-US" altLang="en-US" sz="3200" dirty="0">
                <a:solidFill>
                  <a:schemeClr val="bg1"/>
                </a:solidFill>
              </a:rPr>
              <a:t>Psalms 11 &amp; 94</a:t>
            </a:r>
          </a:p>
        </p:txBody>
      </p:sp>
      <p:sp>
        <p:nvSpPr>
          <p:cNvPr id="99341" name="Rectangle 13">
            <a:extLst>
              <a:ext uri="{FF2B5EF4-FFF2-40B4-BE49-F238E27FC236}">
                <a16:creationId xmlns:a16="http://schemas.microsoft.com/office/drawing/2014/main" id="{B4C9BD67-F474-6820-A98F-3EE9A17F6046}"/>
              </a:ext>
            </a:extLst>
          </p:cNvPr>
          <p:cNvSpPr>
            <a:spLocks noGrp="1" noChangeArrowheads="1"/>
          </p:cNvSpPr>
          <p:nvPr>
            <p:ph type="ctrTitle"/>
          </p:nvPr>
        </p:nvSpPr>
        <p:spPr>
          <a:xfrm>
            <a:off x="1752600" y="2590800"/>
            <a:ext cx="7239000" cy="1981200"/>
          </a:xfrm>
          <a:solidFill>
            <a:schemeClr val="bg1">
              <a:alpha val="20000"/>
            </a:schemeClr>
          </a:solidFill>
        </p:spPr>
        <p:txBody>
          <a:bodyPr anchor="ctr"/>
          <a:lstStyle/>
          <a:p>
            <a:pPr algn="ctr"/>
            <a:r>
              <a:rPr lang="en-US" altLang="en-US" sz="3200" b="0" i="1" dirty="0">
                <a:latin typeface="Calibri" panose="020F0502020204030204" pitchFamily="34" charset="0"/>
              </a:rPr>
              <a:t>When Government Devises Evil by Law</a:t>
            </a:r>
            <a:br>
              <a:rPr lang="en-US" altLang="en-US" sz="4400" dirty="0">
                <a:latin typeface="Calibri" panose="020F0502020204030204" pitchFamily="34" charset="0"/>
              </a:rPr>
            </a:br>
            <a:r>
              <a:rPr lang="en-US" altLang="en-US" sz="4800" i="1" dirty="0">
                <a:latin typeface="+mn-lt"/>
              </a:rPr>
              <a:t>What will the    		righteous do?</a:t>
            </a:r>
            <a:endParaRPr lang="en-US" altLang="en-US" sz="4400" i="1" dirty="0">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B01901EE-24E9-657F-0A66-995C4FB6C992}"/>
              </a:ext>
            </a:extLst>
          </p:cNvPr>
          <p:cNvSpPr>
            <a:spLocks noGrp="1" noChangeArrowheads="1"/>
          </p:cNvSpPr>
          <p:nvPr>
            <p:ph type="title"/>
          </p:nvPr>
        </p:nvSpPr>
        <p:spPr>
          <a:xfrm>
            <a:off x="381000" y="304800"/>
            <a:ext cx="6553200" cy="1143000"/>
          </a:xfrm>
        </p:spPr>
        <p:txBody>
          <a:bodyPr/>
          <a:lstStyle/>
          <a:p>
            <a:r>
              <a:rPr lang="en-US" altLang="en-US" sz="4400" dirty="0"/>
              <a:t>What did David do?</a:t>
            </a:r>
            <a:br>
              <a:rPr lang="en-US" altLang="en-US" sz="4400" dirty="0"/>
            </a:br>
            <a:r>
              <a:rPr lang="en-US" altLang="en-US" b="0" dirty="0"/>
              <a:t>(Psalm 11)</a:t>
            </a:r>
            <a:endParaRPr lang="en-US" altLang="en-US" sz="4000" b="0" dirty="0"/>
          </a:p>
        </p:txBody>
      </p:sp>
      <p:sp>
        <p:nvSpPr>
          <p:cNvPr id="132099" name="Rectangle 3">
            <a:extLst>
              <a:ext uri="{FF2B5EF4-FFF2-40B4-BE49-F238E27FC236}">
                <a16:creationId xmlns:a16="http://schemas.microsoft.com/office/drawing/2014/main" id="{16A700C5-7B6E-264D-E722-88D237076C99}"/>
              </a:ext>
            </a:extLst>
          </p:cNvPr>
          <p:cNvSpPr>
            <a:spLocks noGrp="1" noChangeArrowheads="1"/>
          </p:cNvSpPr>
          <p:nvPr>
            <p:ph type="body" idx="1"/>
          </p:nvPr>
        </p:nvSpPr>
        <p:spPr>
          <a:xfrm>
            <a:off x="381000" y="1524000"/>
            <a:ext cx="7315200" cy="5334000"/>
          </a:xfrm>
        </p:spPr>
        <p:txBody>
          <a:bodyPr/>
          <a:lstStyle/>
          <a:p>
            <a:pPr marL="0" indent="0">
              <a:lnSpc>
                <a:spcPct val="90000"/>
              </a:lnSpc>
              <a:spcBef>
                <a:spcPct val="30000"/>
              </a:spcBef>
              <a:buNone/>
            </a:pPr>
            <a:r>
              <a:rPr lang="en-US" altLang="en-US" sz="3600" b="1" i="1" dirty="0">
                <a:solidFill>
                  <a:srgbClr val="C00000"/>
                </a:solidFill>
              </a:rPr>
              <a:t>DAVID TRUSTED GOD!</a:t>
            </a:r>
          </a:p>
          <a:p>
            <a:pPr>
              <a:lnSpc>
                <a:spcPct val="90000"/>
              </a:lnSpc>
              <a:spcBef>
                <a:spcPts val="600"/>
              </a:spcBef>
            </a:pPr>
            <a:r>
              <a:rPr lang="en-US" altLang="en-US" sz="3000" dirty="0"/>
              <a:t>Because God rules from           heaven (11:4).</a:t>
            </a:r>
          </a:p>
          <a:p>
            <a:pPr>
              <a:lnSpc>
                <a:spcPct val="90000"/>
              </a:lnSpc>
              <a:spcBef>
                <a:spcPts val="600"/>
              </a:spcBef>
            </a:pPr>
            <a:r>
              <a:rPr lang="en-US" altLang="en-US" sz="3000" dirty="0"/>
              <a:t>Because God sees and              examines mankind (11:4). </a:t>
            </a:r>
          </a:p>
          <a:p>
            <a:pPr>
              <a:lnSpc>
                <a:spcPct val="90000"/>
              </a:lnSpc>
              <a:spcBef>
                <a:spcPts val="600"/>
              </a:spcBef>
            </a:pPr>
            <a:r>
              <a:rPr lang="en-US" altLang="en-US" sz="3000" dirty="0"/>
              <a:t>Because God hates the wicked    and punishes their evil (11:5-6).</a:t>
            </a:r>
          </a:p>
          <a:p>
            <a:pPr>
              <a:lnSpc>
                <a:spcPct val="90000"/>
              </a:lnSpc>
              <a:spcBef>
                <a:spcPts val="600"/>
              </a:spcBef>
            </a:pPr>
            <a:r>
              <a:rPr lang="en-US" altLang="en-US" sz="3000" dirty="0"/>
              <a:t>Because God is righteous and           loves righteousness (11:7).</a:t>
            </a:r>
          </a:p>
          <a:p>
            <a:pPr>
              <a:lnSpc>
                <a:spcPct val="90000"/>
              </a:lnSpc>
              <a:spcBef>
                <a:spcPts val="600"/>
              </a:spcBef>
            </a:pPr>
            <a:r>
              <a:rPr lang="en-US" altLang="en-US" sz="3000" dirty="0"/>
              <a:t>Because God looks upon the upright with favor and affection (11:7).</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B01901EE-24E9-657F-0A66-995C4FB6C992}"/>
              </a:ext>
            </a:extLst>
          </p:cNvPr>
          <p:cNvSpPr>
            <a:spLocks noGrp="1" noChangeArrowheads="1"/>
          </p:cNvSpPr>
          <p:nvPr>
            <p:ph type="title"/>
          </p:nvPr>
        </p:nvSpPr>
        <p:spPr>
          <a:xfrm>
            <a:off x="381000" y="304800"/>
            <a:ext cx="6553200" cy="1219200"/>
          </a:xfrm>
        </p:spPr>
        <p:txBody>
          <a:bodyPr/>
          <a:lstStyle/>
          <a:p>
            <a:r>
              <a:rPr lang="en-US" altLang="en-US" sz="4400" dirty="0"/>
              <a:t>  What will the 		Righteous Do?</a:t>
            </a:r>
          </a:p>
        </p:txBody>
      </p:sp>
      <p:sp>
        <p:nvSpPr>
          <p:cNvPr id="132099" name="Rectangle 3">
            <a:extLst>
              <a:ext uri="{FF2B5EF4-FFF2-40B4-BE49-F238E27FC236}">
                <a16:creationId xmlns:a16="http://schemas.microsoft.com/office/drawing/2014/main" id="{16A700C5-7B6E-264D-E722-88D237076C99}"/>
              </a:ext>
            </a:extLst>
          </p:cNvPr>
          <p:cNvSpPr>
            <a:spLocks noGrp="1" noChangeArrowheads="1"/>
          </p:cNvSpPr>
          <p:nvPr>
            <p:ph type="body" idx="1"/>
          </p:nvPr>
        </p:nvSpPr>
        <p:spPr>
          <a:xfrm>
            <a:off x="381000" y="1600200"/>
            <a:ext cx="8077200" cy="5334000"/>
          </a:xfrm>
        </p:spPr>
        <p:txBody>
          <a:bodyPr/>
          <a:lstStyle/>
          <a:p>
            <a:pPr>
              <a:lnSpc>
                <a:spcPct val="90000"/>
              </a:lnSpc>
              <a:spcBef>
                <a:spcPct val="30000"/>
              </a:spcBef>
            </a:pPr>
            <a:r>
              <a:rPr lang="en-US" altLang="en-US" sz="2800" b="1" dirty="0"/>
              <a:t>Continue to keep their faith in God     </a:t>
            </a:r>
            <a:r>
              <a:rPr lang="en-US" altLang="en-US" sz="2800" dirty="0"/>
              <a:t>(Psalm 121:1; 94:14-23; Romans 8:39)</a:t>
            </a:r>
          </a:p>
          <a:p>
            <a:pPr>
              <a:lnSpc>
                <a:spcPct val="90000"/>
              </a:lnSpc>
              <a:spcBef>
                <a:spcPct val="30000"/>
              </a:spcBef>
            </a:pPr>
            <a:r>
              <a:rPr lang="en-US" altLang="en-US" sz="2800" b="1" dirty="0"/>
              <a:t>Continue to pray</a:t>
            </a:r>
            <a:r>
              <a:rPr lang="en-US" altLang="en-US" sz="2800" dirty="0"/>
              <a:t> (Acts 4:23-31; 1 Tim. 2:1-2)</a:t>
            </a:r>
          </a:p>
          <a:p>
            <a:pPr>
              <a:lnSpc>
                <a:spcPct val="90000"/>
              </a:lnSpc>
              <a:spcBef>
                <a:spcPct val="30000"/>
              </a:spcBef>
            </a:pPr>
            <a:r>
              <a:rPr lang="en-US" altLang="en-US" sz="2800" b="1" dirty="0"/>
              <a:t>Not be consumed with ungodly anger. </a:t>
            </a:r>
            <a:r>
              <a:rPr lang="en-US" altLang="en-US" sz="2800" dirty="0"/>
              <a:t>(Psalm 37:1; Eccl. 7:9)</a:t>
            </a:r>
          </a:p>
          <a:p>
            <a:pPr>
              <a:lnSpc>
                <a:spcPct val="90000"/>
              </a:lnSpc>
              <a:spcBef>
                <a:spcPct val="30000"/>
              </a:spcBef>
            </a:pPr>
            <a:r>
              <a:rPr lang="en-US" altLang="en-US" sz="2800" b="1" dirty="0"/>
              <a:t>Overcome evil with good.                      </a:t>
            </a:r>
            <a:r>
              <a:rPr lang="en-US" altLang="en-US" sz="2800" dirty="0"/>
              <a:t>(Romans 12:17-21; 1 Peter 2:20-23)</a:t>
            </a:r>
          </a:p>
          <a:p>
            <a:pPr>
              <a:lnSpc>
                <a:spcPct val="90000"/>
              </a:lnSpc>
              <a:spcBef>
                <a:spcPct val="30000"/>
              </a:spcBef>
            </a:pPr>
            <a:r>
              <a:rPr lang="en-US" altLang="en-US" sz="2800" b="1" dirty="0"/>
              <a:t>Live for heaven</a:t>
            </a:r>
            <a:r>
              <a:rPr lang="en-US" altLang="en-US" sz="2800" dirty="0"/>
              <a:t> (Phil. 3:20; 1 Peter 2:12)</a:t>
            </a:r>
          </a:p>
          <a:p>
            <a:pPr>
              <a:lnSpc>
                <a:spcPct val="90000"/>
              </a:lnSpc>
              <a:spcBef>
                <a:spcPct val="30000"/>
              </a:spcBef>
            </a:pPr>
            <a:r>
              <a:rPr lang="en-US" altLang="en-US" sz="2800" b="1" dirty="0"/>
              <a:t>Honor and obey civil government when it is not contrary to God’s law</a:t>
            </a:r>
            <a:r>
              <a:rPr lang="en-US" altLang="en-US" sz="2800" dirty="0"/>
              <a:t>                                          (1 Peter 2:13-17; Acts 5:29)</a:t>
            </a:r>
          </a:p>
        </p:txBody>
      </p:sp>
    </p:spTree>
    <p:extLst>
      <p:ext uri="{BB962C8B-B14F-4D97-AF65-F5344CB8AC3E}">
        <p14:creationId xmlns:p14="http://schemas.microsoft.com/office/powerpoint/2010/main" val="21868223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invX="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2A39AC39-CD33-A9B6-DF59-D4B872C6A762}"/>
              </a:ext>
            </a:extLst>
          </p:cNvPr>
          <p:cNvSpPr>
            <a:spLocks noGrp="1" noChangeArrowheads="1"/>
          </p:cNvSpPr>
          <p:nvPr>
            <p:ph type="title"/>
          </p:nvPr>
        </p:nvSpPr>
        <p:spPr>
          <a:xfrm>
            <a:off x="533400" y="304800"/>
            <a:ext cx="8001000" cy="1295400"/>
          </a:xfrm>
        </p:spPr>
        <p:txBody>
          <a:bodyPr/>
          <a:lstStyle/>
          <a:p>
            <a:r>
              <a:rPr lang="en-US" altLang="en-US" sz="3600" dirty="0"/>
              <a:t>Words of Encouragement 	       for this Evil Time</a:t>
            </a:r>
            <a:endParaRPr lang="en-US" altLang="en-US" b="0" dirty="0"/>
          </a:p>
        </p:txBody>
      </p:sp>
      <p:sp>
        <p:nvSpPr>
          <p:cNvPr id="133123" name="Rectangle 3">
            <a:extLst>
              <a:ext uri="{FF2B5EF4-FFF2-40B4-BE49-F238E27FC236}">
                <a16:creationId xmlns:a16="http://schemas.microsoft.com/office/drawing/2014/main" id="{5BFD20F3-3AF0-C0B1-1CDA-F7E4E39FDC68}"/>
              </a:ext>
            </a:extLst>
          </p:cNvPr>
          <p:cNvSpPr>
            <a:spLocks noGrp="1" noChangeArrowheads="1"/>
          </p:cNvSpPr>
          <p:nvPr>
            <p:ph type="body" idx="1"/>
          </p:nvPr>
        </p:nvSpPr>
        <p:spPr>
          <a:xfrm>
            <a:off x="304800" y="1600200"/>
            <a:ext cx="7315200" cy="4953000"/>
          </a:xfrm>
        </p:spPr>
        <p:txBody>
          <a:bodyPr/>
          <a:lstStyle/>
          <a:p>
            <a:r>
              <a:rPr lang="en-US" altLang="ja-JP" sz="2800" dirty="0">
                <a:ea typeface="ＭＳ Ｐゴシック" panose="020B0600070205080204" pitchFamily="34" charset="-128"/>
              </a:rPr>
              <a:t>“Watch, stand fast in the faith,                    be brave, be strong. Let all that                       you do be done in love” 		      (1 Cor. 16:13-14). </a:t>
            </a:r>
          </a:p>
          <a:p>
            <a:r>
              <a:rPr lang="en-US" altLang="ja-JP" sz="2800" dirty="0">
                <a:ea typeface="ＭＳ Ｐゴシック" panose="020B0600070205080204" pitchFamily="34" charset="-128"/>
              </a:rPr>
              <a:t>“The face of the LORD </a:t>
            </a:r>
            <a:r>
              <a:rPr lang="en-US" altLang="ja-JP" sz="2800" i="1" dirty="0">
                <a:ea typeface="ＭＳ Ｐゴシック" panose="020B0600070205080204" pitchFamily="34" charset="-128"/>
              </a:rPr>
              <a:t>is</a:t>
            </a:r>
            <a:r>
              <a:rPr lang="en-US" altLang="ja-JP" sz="2800" dirty="0">
                <a:ea typeface="ＭＳ Ｐゴシック" panose="020B0600070205080204" pitchFamily="34" charset="-128"/>
              </a:rPr>
              <a:t> against    those who do evil, to cut off the remembrance of them from the earth. </a:t>
            </a:r>
            <a:r>
              <a:rPr lang="en-US" altLang="ja-JP" sz="2800" i="1" dirty="0">
                <a:ea typeface="ＭＳ Ｐゴシック" panose="020B0600070205080204" pitchFamily="34" charset="-128"/>
              </a:rPr>
              <a:t>The righteous</a:t>
            </a:r>
            <a:r>
              <a:rPr lang="en-US" altLang="ja-JP" sz="2800" dirty="0">
                <a:ea typeface="ＭＳ Ｐゴシック" panose="020B0600070205080204" pitchFamily="34" charset="-128"/>
              </a:rPr>
              <a:t> cry out, and the LORD hears, and delivers them out of all their troubles” (Psalm 34:16-17). </a:t>
            </a:r>
            <a:endParaRPr lang="en-US" altLang="en-US" sz="28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3F875EA2-292B-FD55-A445-2A6034E9B8EC}"/>
              </a:ext>
            </a:extLst>
          </p:cNvPr>
          <p:cNvSpPr>
            <a:spLocks noGrp="1" noChangeArrowheads="1"/>
          </p:cNvSpPr>
          <p:nvPr>
            <p:ph type="title"/>
          </p:nvPr>
        </p:nvSpPr>
        <p:spPr>
          <a:xfrm>
            <a:off x="533400" y="76200"/>
            <a:ext cx="4572000" cy="2362200"/>
          </a:xfrm>
        </p:spPr>
        <p:txBody>
          <a:bodyPr/>
          <a:lstStyle/>
          <a:p>
            <a:pPr algn="ctr"/>
            <a:r>
              <a:rPr lang="en-US" altLang="en-US" sz="5400" dirty="0"/>
              <a:t>Let God be   Exalted!</a:t>
            </a:r>
          </a:p>
        </p:txBody>
      </p:sp>
      <p:sp>
        <p:nvSpPr>
          <p:cNvPr id="135171" name="Rectangle 3">
            <a:extLst>
              <a:ext uri="{FF2B5EF4-FFF2-40B4-BE49-F238E27FC236}">
                <a16:creationId xmlns:a16="http://schemas.microsoft.com/office/drawing/2014/main" id="{8865DCD9-954E-11FA-A301-7AAC709E2D07}"/>
              </a:ext>
            </a:extLst>
          </p:cNvPr>
          <p:cNvSpPr>
            <a:spLocks noGrp="1" noChangeArrowheads="1"/>
          </p:cNvSpPr>
          <p:nvPr>
            <p:ph type="body" idx="1"/>
          </p:nvPr>
        </p:nvSpPr>
        <p:spPr>
          <a:xfrm>
            <a:off x="457200" y="2715322"/>
            <a:ext cx="6096000" cy="4038600"/>
          </a:xfrm>
        </p:spPr>
        <p:txBody>
          <a:bodyPr/>
          <a:lstStyle/>
          <a:p>
            <a:pPr marL="0" indent="0">
              <a:buFontTx/>
              <a:buNone/>
            </a:pPr>
            <a:r>
              <a:rPr lang="en-US" altLang="en-US" sz="4400" i="1" dirty="0">
                <a:latin typeface="Monotype Corsiva" panose="03010101010201010101" pitchFamily="66" charset="0"/>
              </a:rPr>
              <a:t>“Be still, and know that I  am God; I will be exalted among the nations, I will be exalted in the earth!”  					-- Psalm 46:10</a:t>
            </a:r>
            <a:r>
              <a:rPr lang="en-US" altLang="en-US" sz="3200" i="1" dirty="0"/>
              <a:t> </a:t>
            </a:r>
          </a:p>
          <a:p>
            <a:pPr marL="0" indent="0"/>
            <a:endParaRPr lang="en-US" altLang="en-US" sz="3200" i="1" dirty="0"/>
          </a:p>
          <a:p>
            <a:pPr marL="0" indent="0"/>
            <a:endParaRPr lang="en-US" altLang="en-US" sz="20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invX="1"/>
      </p:transition>
    </mc:Choice>
    <mc:Fallback xmlns="">
      <p:transition spd="slow">
        <p:fade/>
      </p:transition>
    </mc:Fallback>
  </mc:AlternateContent>
</p:sld>
</file>

<file path=ppt/theme/theme1.xml><?xml version="1.0" encoding="utf-8"?>
<a:theme xmlns:a="http://schemas.openxmlformats.org/drawingml/2006/main" name="State history report presentation">
  <a:themeElements>
    <a:clrScheme name="State history report presentation 9">
      <a:dk1>
        <a:srgbClr val="000099"/>
      </a:dk1>
      <a:lt1>
        <a:srgbClr val="FFFFFF"/>
      </a:lt1>
      <a:dk2>
        <a:srgbClr val="FFFFFF"/>
      </a:dk2>
      <a:lt2>
        <a:srgbClr val="99CCFF"/>
      </a:lt2>
      <a:accent1>
        <a:srgbClr val="0099CC"/>
      </a:accent1>
      <a:accent2>
        <a:srgbClr val="CC0000"/>
      </a:accent2>
      <a:accent3>
        <a:srgbClr val="FFFFFF"/>
      </a:accent3>
      <a:accent4>
        <a:srgbClr val="000082"/>
      </a:accent4>
      <a:accent5>
        <a:srgbClr val="AACAE2"/>
      </a:accent5>
      <a:accent6>
        <a:srgbClr val="B90000"/>
      </a:accent6>
      <a:hlink>
        <a:srgbClr val="0099FF"/>
      </a:hlink>
      <a:folHlink>
        <a:srgbClr val="66CCFF"/>
      </a:folHlink>
    </a:clrScheme>
    <a:fontScheme name="State history report presentatio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Black" panose="020B0A0402010202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Black" panose="020B0A04020102020204" pitchFamily="34" charset="0"/>
            <a:cs typeface="Times New Roman" panose="02020603050405020304" pitchFamily="18" charset="0"/>
          </a:defRPr>
        </a:defPPr>
      </a:lstStyle>
    </a:lnDef>
  </a:objectDefaults>
  <a:extraClrSchemeLst>
    <a:extraClrScheme>
      <a:clrScheme name="State history report presentation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State history report presentation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State history report presentation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State history report presentation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State history report presentation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State history report presentation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
      <a:clrScheme name="State history report presentation 7">
        <a:dk1>
          <a:srgbClr val="A50021"/>
        </a:dk1>
        <a:lt1>
          <a:srgbClr val="FFFFFF"/>
        </a:lt1>
        <a:dk2>
          <a:srgbClr val="FFFFFF"/>
        </a:dk2>
        <a:lt2>
          <a:srgbClr val="C27474"/>
        </a:lt2>
        <a:accent1>
          <a:srgbClr val="A50021"/>
        </a:accent1>
        <a:accent2>
          <a:srgbClr val="D19FA6"/>
        </a:accent2>
        <a:accent3>
          <a:srgbClr val="FFFFFF"/>
        </a:accent3>
        <a:accent4>
          <a:srgbClr val="8C001B"/>
        </a:accent4>
        <a:accent5>
          <a:srgbClr val="CFAAAB"/>
        </a:accent5>
        <a:accent6>
          <a:srgbClr val="BD9096"/>
        </a:accent6>
        <a:hlink>
          <a:srgbClr val="A50021"/>
        </a:hlink>
        <a:folHlink>
          <a:srgbClr val="FE1F08"/>
        </a:folHlink>
      </a:clrScheme>
      <a:clrMap bg1="lt1" tx1="dk1" bg2="lt2" tx2="dk2" accent1="accent1" accent2="accent2" accent3="accent3" accent4="accent4" accent5="accent5" accent6="accent6" hlink="hlink" folHlink="folHlink"/>
    </a:extraClrScheme>
    <a:extraClrScheme>
      <a:clrScheme name="State history report presentation 8">
        <a:dk1>
          <a:srgbClr val="A50021"/>
        </a:dk1>
        <a:lt1>
          <a:srgbClr val="FFFFFF"/>
        </a:lt1>
        <a:dk2>
          <a:srgbClr val="FFFFFF"/>
        </a:dk2>
        <a:lt2>
          <a:srgbClr val="C27474"/>
        </a:lt2>
        <a:accent1>
          <a:srgbClr val="772F3B"/>
        </a:accent1>
        <a:accent2>
          <a:srgbClr val="D19FA6"/>
        </a:accent2>
        <a:accent3>
          <a:srgbClr val="FFFFFF"/>
        </a:accent3>
        <a:accent4>
          <a:srgbClr val="8C001B"/>
        </a:accent4>
        <a:accent5>
          <a:srgbClr val="BDADAF"/>
        </a:accent5>
        <a:accent6>
          <a:srgbClr val="BD9096"/>
        </a:accent6>
        <a:hlink>
          <a:srgbClr val="A50021"/>
        </a:hlink>
        <a:folHlink>
          <a:srgbClr val="FE1F08"/>
        </a:folHlink>
      </a:clrScheme>
      <a:clrMap bg1="lt1" tx1="dk1" bg2="lt2" tx2="dk2" accent1="accent1" accent2="accent2" accent3="accent3" accent4="accent4" accent5="accent5" accent6="accent6" hlink="hlink" folHlink="folHlink"/>
    </a:extraClrScheme>
    <a:extraClrScheme>
      <a:clrScheme name="State history report presentation 9">
        <a:dk1>
          <a:srgbClr val="000099"/>
        </a:dk1>
        <a:lt1>
          <a:srgbClr val="FFFFFF"/>
        </a:lt1>
        <a:dk2>
          <a:srgbClr val="FFFFFF"/>
        </a:dk2>
        <a:lt2>
          <a:srgbClr val="99CCFF"/>
        </a:lt2>
        <a:accent1>
          <a:srgbClr val="0099CC"/>
        </a:accent1>
        <a:accent2>
          <a:srgbClr val="CC0000"/>
        </a:accent2>
        <a:accent3>
          <a:srgbClr val="FFFFFF"/>
        </a:accent3>
        <a:accent4>
          <a:srgbClr val="000082"/>
        </a:accent4>
        <a:accent5>
          <a:srgbClr val="AACAE2"/>
        </a:accent5>
        <a:accent6>
          <a:srgbClr val="B90000"/>
        </a:accent6>
        <a:hlink>
          <a:srgbClr val="0099FF"/>
        </a:hlink>
        <a:folHlink>
          <a:srgbClr val="66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State history report presentation</Template>
  <TotalTime>476</TotalTime>
  <Words>393</Words>
  <Application>Microsoft Office PowerPoint</Application>
  <PresentationFormat>On-screen Show (4:3)</PresentationFormat>
  <Paragraphs>23</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ＭＳ Ｐゴシック</vt:lpstr>
      <vt:lpstr>Arial</vt:lpstr>
      <vt:lpstr>Arial Black</vt:lpstr>
      <vt:lpstr>Calibri</vt:lpstr>
      <vt:lpstr>Century Gothic</vt:lpstr>
      <vt:lpstr>Monotype Corsiva</vt:lpstr>
      <vt:lpstr>Times New Roman</vt:lpstr>
      <vt:lpstr>State history report presentation</vt:lpstr>
      <vt:lpstr>When Government Devises Evil by Law What will the      righteous do?</vt:lpstr>
      <vt:lpstr>What did David do? (Psalm 11)</vt:lpstr>
      <vt:lpstr>  What will the   Righteous Do?</vt:lpstr>
      <vt:lpstr>Words of Encouragement         for this Evil Time</vt:lpstr>
      <vt:lpstr>Let God be   Exalted!</vt:lpstr>
    </vt:vector>
  </TitlesOfParts>
  <Manager/>
  <Company>New Georgia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 for the Nations</dc:title>
  <dc:subject/>
  <dc:creator>Sandi  Klein</dc:creator>
  <cp:keywords/>
  <dc:description/>
  <cp:lastModifiedBy>Steve Klein</cp:lastModifiedBy>
  <cp:revision>13</cp:revision>
  <cp:lastPrinted>2001-06-01T13:12:48Z</cp:lastPrinted>
  <dcterms:created xsi:type="dcterms:W3CDTF">2010-05-22T14:01:16Z</dcterms:created>
  <dcterms:modified xsi:type="dcterms:W3CDTF">2024-09-07T15:30:33Z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TC010183741033</vt:lpwstr>
  </property>
</Properties>
</file>