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07B29-953F-49B6-99F8-6381CFDFD235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FA323-A1FD-479A-A1EA-6AAB882A7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legitimate authority comes from God through Christ.  Therefore, authority is to be respected in every aspect of our lives, and particularly when God has expressed His will Scripture.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FA323-A1FD-479A-A1EA-6AAB882A7D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4084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0920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53400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3408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998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1938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3157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1366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30582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6123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95380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4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8DF541-E20A-4E35-911F-B029D3C5B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425" y="696430"/>
            <a:ext cx="3017839" cy="374026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Modern Love Caps" panose="04070805081001020A01" pitchFamily="82" charset="0"/>
              </a:rPr>
              <a:t>Respecting the  Authority </a:t>
            </a:r>
            <a:r>
              <a:rPr lang="en-US" sz="6600" dirty="0">
                <a:latin typeface="Modern Love Caps" panose="04070805081001020A01" pitchFamily="82" charset="0"/>
              </a:rPr>
              <a:t>of God </a:t>
            </a:r>
            <a:endParaRPr lang="en-US" sz="5400" dirty="0">
              <a:latin typeface="Modern Love Caps" panose="04070805081001020A01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9B79C-A32C-46E4-8308-EBB7055B0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754" y="4584130"/>
            <a:ext cx="2606039" cy="157276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gency FB" panose="020B0503020202020204" pitchFamily="34" charset="0"/>
              </a:rPr>
              <a:t>(in everything)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27432"/>
          </a:xfrm>
          <a:custGeom>
            <a:avLst/>
            <a:gdLst>
              <a:gd name="connsiteX0" fmla="*/ 0 w 2606040"/>
              <a:gd name="connsiteY0" fmla="*/ 0 h 27432"/>
              <a:gd name="connsiteX1" fmla="*/ 625450 w 2606040"/>
              <a:gd name="connsiteY1" fmla="*/ 0 h 27432"/>
              <a:gd name="connsiteX2" fmla="*/ 1276960 w 2606040"/>
              <a:gd name="connsiteY2" fmla="*/ 0 h 27432"/>
              <a:gd name="connsiteX3" fmla="*/ 1928470 w 2606040"/>
              <a:gd name="connsiteY3" fmla="*/ 0 h 27432"/>
              <a:gd name="connsiteX4" fmla="*/ 2606040 w 2606040"/>
              <a:gd name="connsiteY4" fmla="*/ 0 h 27432"/>
              <a:gd name="connsiteX5" fmla="*/ 2606040 w 2606040"/>
              <a:gd name="connsiteY5" fmla="*/ 27432 h 27432"/>
              <a:gd name="connsiteX6" fmla="*/ 1954530 w 2606040"/>
              <a:gd name="connsiteY6" fmla="*/ 27432 h 27432"/>
              <a:gd name="connsiteX7" fmla="*/ 1355141 w 2606040"/>
              <a:gd name="connsiteY7" fmla="*/ 27432 h 27432"/>
              <a:gd name="connsiteX8" fmla="*/ 755752 w 2606040"/>
              <a:gd name="connsiteY8" fmla="*/ 27432 h 27432"/>
              <a:gd name="connsiteX9" fmla="*/ 0 w 2606040"/>
              <a:gd name="connsiteY9" fmla="*/ 27432 h 27432"/>
              <a:gd name="connsiteX10" fmla="*/ 0 w 2606040"/>
              <a:gd name="connsiteY1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27432" fill="none" extrusionOk="0">
                <a:moveTo>
                  <a:pt x="0" y="0"/>
                </a:moveTo>
                <a:cubicBezTo>
                  <a:pt x="306348" y="-18050"/>
                  <a:pt x="440119" y="21450"/>
                  <a:pt x="625450" y="0"/>
                </a:cubicBezTo>
                <a:cubicBezTo>
                  <a:pt x="810781" y="-21450"/>
                  <a:pt x="1134187" y="-16143"/>
                  <a:pt x="1276960" y="0"/>
                </a:cubicBezTo>
                <a:cubicBezTo>
                  <a:pt x="1419733" y="16143"/>
                  <a:pt x="1670272" y="-724"/>
                  <a:pt x="1928470" y="0"/>
                </a:cubicBezTo>
                <a:cubicBezTo>
                  <a:pt x="2186668" y="724"/>
                  <a:pt x="2458074" y="10259"/>
                  <a:pt x="2606040" y="0"/>
                </a:cubicBezTo>
                <a:cubicBezTo>
                  <a:pt x="2606343" y="11145"/>
                  <a:pt x="2605613" y="14758"/>
                  <a:pt x="2606040" y="27432"/>
                </a:cubicBezTo>
                <a:cubicBezTo>
                  <a:pt x="2467432" y="14594"/>
                  <a:pt x="2174707" y="29345"/>
                  <a:pt x="1954530" y="27432"/>
                </a:cubicBezTo>
                <a:cubicBezTo>
                  <a:pt x="1734353" y="25520"/>
                  <a:pt x="1571980" y="13382"/>
                  <a:pt x="1355141" y="27432"/>
                </a:cubicBezTo>
                <a:cubicBezTo>
                  <a:pt x="1138302" y="41482"/>
                  <a:pt x="943808" y="14252"/>
                  <a:pt x="755752" y="27432"/>
                </a:cubicBezTo>
                <a:cubicBezTo>
                  <a:pt x="567696" y="40612"/>
                  <a:pt x="345146" y="54246"/>
                  <a:pt x="0" y="27432"/>
                </a:cubicBezTo>
                <a:cubicBezTo>
                  <a:pt x="-1145" y="17399"/>
                  <a:pt x="-496" y="9484"/>
                  <a:pt x="0" y="0"/>
                </a:cubicBezTo>
                <a:close/>
              </a:path>
              <a:path w="26060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38822" y="8749"/>
                  <a:pt x="1198778" y="0"/>
                </a:cubicBezTo>
                <a:cubicBezTo>
                  <a:pt x="1358734" y="-8749"/>
                  <a:pt x="1650228" y="-23972"/>
                  <a:pt x="1902409" y="0"/>
                </a:cubicBezTo>
                <a:cubicBezTo>
                  <a:pt x="2154590" y="23972"/>
                  <a:pt x="2312095" y="29803"/>
                  <a:pt x="2606040" y="0"/>
                </a:cubicBezTo>
                <a:cubicBezTo>
                  <a:pt x="2606911" y="6699"/>
                  <a:pt x="2606727" y="13731"/>
                  <a:pt x="2606040" y="27432"/>
                </a:cubicBezTo>
                <a:cubicBezTo>
                  <a:pt x="2378599" y="35035"/>
                  <a:pt x="2277604" y="23714"/>
                  <a:pt x="2006651" y="27432"/>
                </a:cubicBezTo>
                <a:cubicBezTo>
                  <a:pt x="1735698" y="31150"/>
                  <a:pt x="1650989" y="34905"/>
                  <a:pt x="1407262" y="27432"/>
                </a:cubicBezTo>
                <a:cubicBezTo>
                  <a:pt x="1163535" y="19959"/>
                  <a:pt x="989403" y="38891"/>
                  <a:pt x="703631" y="27432"/>
                </a:cubicBezTo>
                <a:cubicBezTo>
                  <a:pt x="417859" y="15973"/>
                  <a:pt x="348131" y="2878"/>
                  <a:pt x="0" y="27432"/>
                </a:cubicBezTo>
                <a:cubicBezTo>
                  <a:pt x="-806" y="19304"/>
                  <a:pt x="1360" y="9038"/>
                  <a:pt x="0" y="0"/>
                </a:cubicBezTo>
                <a:close/>
              </a:path>
            </a:pathLst>
          </a:custGeom>
          <a:solidFill>
            <a:srgbClr val="AE725B"/>
          </a:solidFill>
          <a:ln w="38100" cap="rnd">
            <a:solidFill>
              <a:srgbClr val="AE725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15784-D50F-4207-AF8D-CC4695BAD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80" r="-2" b="-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48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9908-E970-4FB8-B828-E06DDDD8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6" y="365125"/>
            <a:ext cx="787659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Who Gave You This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0135-06D3-4843-8778-487E8CAA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69" y="1845407"/>
            <a:ext cx="7671318" cy="5012593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The source of authority is an important concern.             </a:t>
            </a:r>
            <a:r>
              <a:rPr lang="en-US" dirty="0">
                <a:latin typeface="Agency FB" panose="020B0503020202020204" pitchFamily="34" charset="0"/>
              </a:rPr>
              <a:t>(Matthew 21:23; Acts 4:7)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All legitimate authority flows from God through Christ. </a:t>
            </a:r>
            <a:r>
              <a:rPr lang="en-US" dirty="0">
                <a:latin typeface="Agency FB" panose="020B0503020202020204" pitchFamily="34" charset="0"/>
              </a:rPr>
              <a:t>(Matthew 28:18; John 5:26-27; 17:1-2)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Christ has authorized…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Governments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(Romans 13:1)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Husbands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(Ephesians 5:22)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Parents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(Colossians 3:20)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Masters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(Colossians 3:22-23)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The apostles </a:t>
            </a:r>
            <a:r>
              <a:rPr lang="en-US" sz="28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(John 16:13-15; Matt. 16:19; 18:18; 2 Peter 3:2;     1 Corinthians 14:37)</a:t>
            </a:r>
          </a:p>
        </p:txBody>
      </p:sp>
    </p:spTree>
    <p:extLst>
      <p:ext uri="{BB962C8B-B14F-4D97-AF65-F5344CB8AC3E}">
        <p14:creationId xmlns:p14="http://schemas.microsoft.com/office/powerpoint/2010/main" val="20577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9908-E970-4FB8-B828-E06DDDD8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6" y="223935"/>
            <a:ext cx="7876590" cy="14667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Disrespecting Authority Dishonors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0135-06D3-4843-8778-487E8CAA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6" y="1845407"/>
            <a:ext cx="7745961" cy="5012593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Rejecting legitimate authority results in condemnation. </a:t>
            </a:r>
            <a:r>
              <a:rPr lang="en-US" dirty="0">
                <a:latin typeface="Agency FB" panose="020B0503020202020204" pitchFamily="34" charset="0"/>
              </a:rPr>
              <a:t>(Jude 4-8)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The real issue is pride and self-will </a:t>
            </a:r>
            <a:r>
              <a:rPr lang="en-US" dirty="0">
                <a:latin typeface="Agency FB" panose="020B0503020202020204" pitchFamily="34" charset="0"/>
              </a:rPr>
              <a:t>(Exodus 5:2)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Our focus is not merely on WHAT we are being told but on WHO is telling us! </a:t>
            </a:r>
          </a:p>
          <a:p>
            <a:pPr marL="0" indent="0" algn="ctr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God has put Christ “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far above all rule and authority 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and power and dominion, and above every name that is named, not only in this age but also in the one to come. And he put 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all things under his feet </a:t>
            </a:r>
            <a:r>
              <a:rPr lang="en-US" sz="3200" i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and gave him as head over all things to the church” (Ephesians 1:21-22)</a:t>
            </a:r>
          </a:p>
        </p:txBody>
      </p:sp>
    </p:spTree>
    <p:extLst>
      <p:ext uri="{BB962C8B-B14F-4D97-AF65-F5344CB8AC3E}">
        <p14:creationId xmlns:p14="http://schemas.microsoft.com/office/powerpoint/2010/main" val="5854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9908-E970-4FB8-B828-E06DDDD8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6" y="223935"/>
            <a:ext cx="7876590" cy="14667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Failing to Respect Scripture Disrespects God’s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F0135-06D3-4843-8778-487E8CAAC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6" y="1845407"/>
            <a:ext cx="8137847" cy="5012593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Agency FB" panose="020B0503020202020204" pitchFamily="34" charset="0"/>
              </a:rPr>
              <a:t>Disrespect is shown when we say…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“We don’t need authority for everything we do.”                  </a:t>
            </a:r>
            <a:r>
              <a:rPr lang="en-US" dirty="0">
                <a:latin typeface="Agency FB" panose="020B0503020202020204" pitchFamily="34" charset="0"/>
              </a:rPr>
              <a:t>(Colossians 3:17; 1 Peter 4:11)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“Where Scripture is silent, we are free to act.”  </a:t>
            </a:r>
            <a:r>
              <a:rPr lang="en-US" dirty="0">
                <a:latin typeface="Agency FB" panose="020B0503020202020204" pitchFamily="34" charset="0"/>
              </a:rPr>
              <a:t>(Proverbs 30:6; 2 John 9; 1 Corinthians 4:6)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3200" b="1" dirty="0">
                <a:latin typeface="Agency FB" panose="020B0503020202020204" pitchFamily="34" charset="0"/>
              </a:rPr>
              <a:t>“We are not bound by first-century patterns.”                  </a:t>
            </a:r>
            <a:r>
              <a:rPr lang="en-US" dirty="0">
                <a:latin typeface="Agency FB" panose="020B0503020202020204" pitchFamily="34" charset="0"/>
              </a:rPr>
              <a:t>(John 6:13; 1 Peter 1:23-25)</a:t>
            </a:r>
            <a:r>
              <a:rPr lang="en-US" b="1" dirty="0">
                <a:latin typeface="Agency FB" panose="020B0503020202020204" pitchFamily="34" charset="0"/>
              </a:rPr>
              <a:t> </a:t>
            </a:r>
            <a:endParaRPr lang="en-US" sz="3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313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Agency FB</vt:lpstr>
      <vt:lpstr>Arial</vt:lpstr>
      <vt:lpstr>Berlin Sans FB Demi</vt:lpstr>
      <vt:lpstr>Calibri</vt:lpstr>
      <vt:lpstr>Calibri Light</vt:lpstr>
      <vt:lpstr>Modern Love</vt:lpstr>
      <vt:lpstr>Modern Love Caps</vt:lpstr>
      <vt:lpstr>The Hand</vt:lpstr>
      <vt:lpstr>SketchyVTI</vt:lpstr>
      <vt:lpstr>1_Office Theme</vt:lpstr>
      <vt:lpstr>Respecting the  Authority of God </vt:lpstr>
      <vt:lpstr>Who Gave You This Authority?</vt:lpstr>
      <vt:lpstr>Disrespecting Authority Dishonors God</vt:lpstr>
      <vt:lpstr>Failing to Respect Scripture Disrespects God’s Authority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Respecnting God’s Authority</dc:title>
  <dc:creator>Steve</dc:creator>
  <cp:lastModifiedBy>Steve</cp:lastModifiedBy>
  <cp:revision>18</cp:revision>
  <dcterms:created xsi:type="dcterms:W3CDTF">2020-09-11T20:30:38Z</dcterms:created>
  <dcterms:modified xsi:type="dcterms:W3CDTF">2020-09-13T21:24:10Z</dcterms:modified>
</cp:coreProperties>
</file>