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8EA1F-877A-474C-8570-71DB2D30CF6C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187D0-5232-4391-A629-A1E64F1D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God’s grace and self-discipline enables us to practice self-control, which is essential to every part of a Christian’s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187D0-5232-4391-A629-A1E64F1D4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9003-0D08-48A5-B138-759B1FDA3ABE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D0E0-E566-4249-B8EB-C56AF9B7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ckground, Light Blue, Blue, Texture, Frosty">
            <a:extLst>
              <a:ext uri="{FF2B5EF4-FFF2-40B4-BE49-F238E27FC236}">
                <a16:creationId xmlns:a16="http://schemas.microsoft.com/office/drawing/2014/main" id="{C472BCA8-170C-4733-B639-9CA34242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83D249-90FD-4375-820A-8DF8DF587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50" y="176957"/>
            <a:ext cx="8750300" cy="110728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n w="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Self-Discipline &amp; God’s Grace</a:t>
            </a:r>
            <a:endParaRPr lang="en-US" dirty="0">
              <a:ln w="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A29F1-D319-45AD-A5D3-312CA4A83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1128346"/>
            <a:ext cx="6858000" cy="1655762"/>
          </a:xfrm>
        </p:spPr>
        <p:txBody>
          <a:bodyPr anchor="ctr">
            <a:normAutofit/>
          </a:bodyPr>
          <a:lstStyle/>
          <a:p>
            <a:r>
              <a:rPr lang="en-US" sz="60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Pristina" panose="03060402040406080204" pitchFamily="66" charset="0"/>
              </a:rPr>
              <a:t>The Recipe for Self-control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174A066-8CCF-4046-A8F0-3D9FC8F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07" y="2503000"/>
            <a:ext cx="6471185" cy="3660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648EE7-DEE2-4B1C-9A55-3BF710AAB5C1}"/>
              </a:ext>
            </a:extLst>
          </p:cNvPr>
          <p:cNvSpPr txBox="1"/>
          <p:nvPr/>
        </p:nvSpPr>
        <p:spPr>
          <a:xfrm>
            <a:off x="7121522" y="6326204"/>
            <a:ext cx="182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Galatians 5:22-23</a:t>
            </a:r>
          </a:p>
        </p:txBody>
      </p:sp>
    </p:spTree>
    <p:extLst>
      <p:ext uri="{BB962C8B-B14F-4D97-AF65-F5344CB8AC3E}">
        <p14:creationId xmlns:p14="http://schemas.microsoft.com/office/powerpoint/2010/main" val="42784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BACE-71A1-4FC8-9B86-61D436F3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5" y="365126"/>
            <a:ext cx="857610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The choice to deny self is the very first choice a disciple must make (Mark 8:34)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5D4F2-909C-422D-BAFE-FB6CDE159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93" y="1690688"/>
            <a:ext cx="8137879" cy="516731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Master your moods: </a:t>
            </a:r>
          </a:p>
          <a:p>
            <a:pPr marL="457200" lvl="1" indent="0">
              <a:buNone/>
            </a:pPr>
            <a:r>
              <a:rPr lang="en-US" sz="2800" b="1" dirty="0">
                <a:latin typeface="Corbel" panose="020B0503020204020204" pitchFamily="34" charset="0"/>
              </a:rPr>
              <a:t>Proverbs 25:28  </a:t>
            </a:r>
            <a:r>
              <a:rPr lang="en-US" sz="2800" dirty="0">
                <a:latin typeface="Corbel" panose="020B0503020204020204" pitchFamily="34" charset="0"/>
              </a:rPr>
              <a:t>“Whoever has no rule over his own spirit Is like a city broken down, without walls.”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Bridle your tongue: </a:t>
            </a:r>
          </a:p>
          <a:p>
            <a:pPr marL="457200" lvl="1" indent="0">
              <a:buNone/>
            </a:pPr>
            <a:r>
              <a:rPr lang="en-US" sz="2800" b="1" dirty="0">
                <a:latin typeface="Corbel" panose="020B0503020204020204" pitchFamily="34" charset="0"/>
              </a:rPr>
              <a:t>Proverbs 13:3  </a:t>
            </a:r>
            <a:r>
              <a:rPr lang="en-US" sz="2800" dirty="0">
                <a:latin typeface="Corbel" panose="020B0503020204020204" pitchFamily="34" charset="0"/>
              </a:rPr>
              <a:t>“He who guards his mouth preserves his life, But he who opens wide his lips shall have destruction.”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Regulate your wrath: </a:t>
            </a:r>
          </a:p>
          <a:p>
            <a:pPr lvl="1"/>
            <a:r>
              <a:rPr lang="en-US" sz="2800" b="1" dirty="0">
                <a:latin typeface="Corbel" panose="020B0503020204020204" pitchFamily="34" charset="0"/>
              </a:rPr>
              <a:t>Proverbs 19:11  </a:t>
            </a:r>
            <a:r>
              <a:rPr lang="en-US" sz="2800" dirty="0">
                <a:latin typeface="Corbel" panose="020B0503020204020204" pitchFamily="34" charset="0"/>
              </a:rPr>
              <a:t>“The discretion of a man makes him slow to anger, And his glory is to overlook a transgression.”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BACE-71A1-4FC8-9B86-61D436F3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02" y="374752"/>
            <a:ext cx="850873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The choice to deny self is the very first choice a disciple must make (Mark 8:34)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5D4F2-909C-422D-BAFE-FB6CDE159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82" y="1746986"/>
            <a:ext cx="8014836" cy="5111014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Control your calendar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: </a:t>
            </a:r>
          </a:p>
          <a:p>
            <a:pPr lvl="1"/>
            <a:r>
              <a:rPr lang="en-US" sz="2800" b="1" dirty="0">
                <a:latin typeface="Corbel" panose="020B0503020204020204" pitchFamily="34" charset="0"/>
              </a:rPr>
              <a:t>Ephesians 5:15-16  </a:t>
            </a:r>
            <a:r>
              <a:rPr lang="en-US" sz="2800" dirty="0">
                <a:latin typeface="Corbel" panose="020B0503020204020204" pitchFamily="34" charset="0"/>
              </a:rPr>
              <a:t>“See then that you walk circumspectly, not as fools but as wise, redeeming the time, because the days are evil.”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Manage your money</a:t>
            </a:r>
            <a:r>
              <a:rPr lang="en-US" sz="3200" dirty="0">
                <a:latin typeface="Corbel" panose="020B0503020204020204" pitchFamily="34" charset="0"/>
              </a:rPr>
              <a:t>: </a:t>
            </a:r>
          </a:p>
          <a:p>
            <a:pPr lvl="1"/>
            <a:r>
              <a:rPr lang="en-US" sz="2800" b="1" dirty="0">
                <a:latin typeface="Corbel" panose="020B0503020204020204" pitchFamily="34" charset="0"/>
              </a:rPr>
              <a:t>Proverbs 21:20  </a:t>
            </a:r>
            <a:r>
              <a:rPr lang="en-US" sz="2800" dirty="0">
                <a:latin typeface="Corbel" panose="020B0503020204020204" pitchFamily="34" charset="0"/>
              </a:rPr>
              <a:t>“There is desirable treasure, And oil in the dwelling of the wise, But a foolish man squanders it.”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Possess your passions: </a:t>
            </a:r>
          </a:p>
          <a:p>
            <a:pPr lvl="1"/>
            <a:r>
              <a:rPr lang="en-US" sz="2800" b="1" dirty="0">
                <a:latin typeface="Corbel" panose="020B0503020204020204" pitchFamily="34" charset="0"/>
              </a:rPr>
              <a:t>1 Thessalonians 4:4  </a:t>
            </a:r>
            <a:r>
              <a:rPr lang="en-US" sz="2800" dirty="0">
                <a:latin typeface="Corbel" panose="020B0503020204020204" pitchFamily="34" charset="0"/>
              </a:rPr>
              <a:t>“…each of you should know how to possess his own vessel in sanctification and honor.”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746F-5427-46AC-BBCD-30795760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Self-evident Truths About </a:t>
            </a:r>
            <a:br>
              <a:rPr lang="en-US" dirty="0">
                <a:latin typeface="Berlin Sans FB Demi" panose="020E0802020502020306" pitchFamily="34" charset="0"/>
              </a:rPr>
            </a:br>
            <a:r>
              <a:rPr lang="en-US" dirty="0">
                <a:latin typeface="Berlin Sans FB Demi" panose="020E0802020502020306" pitchFamily="34" charset="0"/>
              </a:rPr>
              <a:t>Self-disciplined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56B8-BF5D-4B81-BF0A-BA8B9A06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They are better at avoiding temptation and more satisfied with their lives.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They enjoy conquering themselves.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They are better at setting boundaries.  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They enjoy life more and do more of what they actually want to do with their lives.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They get better through practice.                            </a:t>
            </a:r>
            <a:r>
              <a:rPr lang="en-US" sz="3200" dirty="0">
                <a:latin typeface="Corbel" panose="020B0503020204020204" pitchFamily="34" charset="0"/>
              </a:rPr>
              <a:t>(1 Timothy 4:7-8) </a:t>
            </a:r>
          </a:p>
        </p:txBody>
      </p:sp>
    </p:spTree>
    <p:extLst>
      <p:ext uri="{BB962C8B-B14F-4D97-AF65-F5344CB8AC3E}">
        <p14:creationId xmlns:p14="http://schemas.microsoft.com/office/powerpoint/2010/main" val="21189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746F-5427-46AC-BBCD-30795760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Winning the War to                 Control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56B8-BF5D-4B81-BF0A-BA8B9A06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20" y="1825625"/>
            <a:ext cx="8269559" cy="4667249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All of us can identify with Paul’s war within </a:t>
            </a:r>
            <a:r>
              <a:rPr lang="en-US" sz="3200" dirty="0">
                <a:latin typeface="Corbel" panose="020B0503020204020204" pitchFamily="34" charset="0"/>
              </a:rPr>
              <a:t>(Romans 7:15-25; 8:1, 5-14)</a:t>
            </a:r>
          </a:p>
          <a:p>
            <a:pPr lvl="1"/>
            <a:r>
              <a:rPr lang="en-US" sz="2800" b="1" i="1" dirty="0">
                <a:latin typeface="Corbel" panose="020B0503020204020204" pitchFamily="34" charset="0"/>
              </a:rPr>
              <a:t>He can only win through Christ as he walks according to the Spirit!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>
                <a:latin typeface="Corbel" panose="020B0503020204020204" pitchFamily="34" charset="0"/>
              </a:rPr>
              <a:t>“Walk in the Spirit, and you shall not fulfill the lust of the flesh.  For the flesh lusts against the Spirit, and the Spirit against the flesh; and these are contrary to one another, so that you do not do the things that you wish” (Galatians 5:16-17)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Self-satisfaction is the enemy of self-control </a:t>
            </a:r>
            <a:r>
              <a:rPr lang="en-US" dirty="0">
                <a:latin typeface="Corbel" panose="020B0503020204020204" pitchFamily="34" charset="0"/>
              </a:rPr>
              <a:t>(Philippians 3:12-14)</a:t>
            </a:r>
          </a:p>
        </p:txBody>
      </p:sp>
    </p:spTree>
    <p:extLst>
      <p:ext uri="{BB962C8B-B14F-4D97-AF65-F5344CB8AC3E}">
        <p14:creationId xmlns:p14="http://schemas.microsoft.com/office/powerpoint/2010/main" val="10240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746F-5427-46AC-BBCD-30795760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Self-discipline Is </a:t>
            </a:r>
            <a:br>
              <a:rPr lang="en-US" dirty="0">
                <a:latin typeface="Berlin Sans FB Demi" panose="020E0802020502020306" pitchFamily="34" charset="0"/>
              </a:rPr>
            </a:br>
            <a:r>
              <a:rPr lang="en-US" dirty="0">
                <a:latin typeface="Berlin Sans FB Demi" panose="020E0802020502020306" pitchFamily="34" charset="0"/>
              </a:rPr>
              <a:t>A Form Of Freedom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56B8-BF5D-4B81-BF0A-BA8B9A06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4" y="1825625"/>
            <a:ext cx="8441355" cy="503237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Freedom from laziness and lethargy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Freedom from slavery to others’ expectations 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Freedom from weakness, fear, and doubt.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Self-discipline is the freedom to attain.         The freedom to finish.                                                    The freedom to be victorious.</a:t>
            </a:r>
          </a:p>
          <a:p>
            <a:pPr marL="0" indent="0" algn="ctr">
              <a:buNone/>
            </a:pPr>
            <a:endParaRPr lang="en-US" sz="600" i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latin typeface="Corbel" panose="020B0503020204020204" pitchFamily="34" charset="0"/>
              </a:rPr>
              <a:t>“Every athlete </a:t>
            </a:r>
            <a:r>
              <a:rPr lang="en-US" b="1" i="1" dirty="0">
                <a:latin typeface="Corbel" panose="020B0503020204020204" pitchFamily="34" charset="0"/>
              </a:rPr>
              <a:t>exercises self-control </a:t>
            </a:r>
            <a:r>
              <a:rPr lang="en-US" i="1" dirty="0">
                <a:latin typeface="Corbel" panose="020B0503020204020204" pitchFamily="34" charset="0"/>
              </a:rPr>
              <a:t>in all things. They do it to receive a perishable wreath, but we an imperishable… I </a:t>
            </a:r>
            <a:r>
              <a:rPr lang="en-US" b="1" i="1" dirty="0">
                <a:latin typeface="Corbel" panose="020B0503020204020204" pitchFamily="34" charset="0"/>
              </a:rPr>
              <a:t>discipline</a:t>
            </a:r>
            <a:r>
              <a:rPr lang="en-US" i="1" dirty="0">
                <a:latin typeface="Corbel" panose="020B0503020204020204" pitchFamily="34" charset="0"/>
              </a:rPr>
              <a:t> my body and </a:t>
            </a:r>
            <a:r>
              <a:rPr lang="en-US" b="1" i="1" dirty="0">
                <a:latin typeface="Corbel" panose="020B0503020204020204" pitchFamily="34" charset="0"/>
              </a:rPr>
              <a:t>keep it under control</a:t>
            </a:r>
            <a:r>
              <a:rPr lang="en-US" i="1" dirty="0">
                <a:latin typeface="Corbel" panose="020B0503020204020204" pitchFamily="34" charset="0"/>
              </a:rPr>
              <a:t>, lest after preaching to others I myself should be disqualified.”                     </a:t>
            </a:r>
            <a:r>
              <a:rPr lang="en-US" dirty="0">
                <a:latin typeface="Corbel" panose="020B0503020204020204" pitchFamily="34" charset="0"/>
              </a:rPr>
              <a:t>(1 Corinthians 9:25, 27)</a:t>
            </a:r>
          </a:p>
        </p:txBody>
      </p:sp>
    </p:spTree>
    <p:extLst>
      <p:ext uri="{BB962C8B-B14F-4D97-AF65-F5344CB8AC3E}">
        <p14:creationId xmlns:p14="http://schemas.microsoft.com/office/powerpoint/2010/main" val="39343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482</Words>
  <Application>Microsoft Office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Corbel</vt:lpstr>
      <vt:lpstr>Pristina</vt:lpstr>
      <vt:lpstr>Office Theme</vt:lpstr>
      <vt:lpstr>Self-Discipline &amp; God’s Grace</vt:lpstr>
      <vt:lpstr>The choice to deny self is the very first choice a disciple must make (Mark 8:34)</vt:lpstr>
      <vt:lpstr>The choice to deny self is the very first choice a disciple must make (Mark 8:34)</vt:lpstr>
      <vt:lpstr>Self-evident Truths About  Self-disciplined People</vt:lpstr>
      <vt:lpstr>Winning the War to                 Control Yourself</vt:lpstr>
      <vt:lpstr>Self-discipline Is  A Form Of Freedom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Self-Discipline &amp; God’s Grace</dc:title>
  <dc:creator>Eastside Enlightener</dc:creator>
  <cp:lastModifiedBy>Eastside Enlightener</cp:lastModifiedBy>
  <cp:revision>16</cp:revision>
  <dcterms:created xsi:type="dcterms:W3CDTF">2019-09-12T21:21:16Z</dcterms:created>
  <dcterms:modified xsi:type="dcterms:W3CDTF">2019-09-14T12:59:03Z</dcterms:modified>
</cp:coreProperties>
</file>