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58BB1-63C3-4547-BE14-32927FF4B724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B6AB-3A4C-4A95-BAAB-E584C818B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it may not be obvious at first </a:t>
            </a:r>
            <a:r>
              <a:rPr lang="en-US"/>
              <a:t>why those who have been </a:t>
            </a:r>
            <a:r>
              <a:rPr lang="en-US" dirty="0"/>
              <a:t>“raised in the church” need to change when they obey the gospel, they do.  The gospel changes both the worldly and the religious.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0B6AB-3A4C-4A95-BAAB-E584C818BA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0B6AB-3A4C-4A95-BAAB-E584C818BA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44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5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5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4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6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94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C9C2-A5A1-4FAF-96BA-23F3FDCB8370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E2BE-74D5-4ECE-8F21-CE0854199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3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AE4D-EF47-4294-BFA2-41059A93C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A7C5D-F926-43F1-9C31-82FF72308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9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308E-A2C3-40C6-8FED-36CA1F1F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647700"/>
            <a:ext cx="4435834" cy="474102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	The  </a:t>
            </a:r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 	I Need</a:t>
            </a:r>
          </a:p>
        </p:txBody>
      </p:sp>
      <p:pic>
        <p:nvPicPr>
          <p:cNvPr id="1026" name="Picture 2" descr="Butterfly, Monarch, Monarch Butterfly, Insect, Nature">
            <a:extLst>
              <a:ext uri="{FF2B5EF4-FFF2-40B4-BE49-F238E27FC236}">
                <a16:creationId xmlns:a16="http://schemas.microsoft.com/office/drawing/2014/main" id="{64EFDD53-E254-4741-B698-A894A9E4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53" y="913616"/>
            <a:ext cx="4068147" cy="5296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8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82E8-E95E-4E80-8226-B910AC18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84899"/>
            <a:ext cx="8784771" cy="1325563"/>
          </a:xfrm>
        </p:spPr>
        <p:txBody>
          <a:bodyPr/>
          <a:lstStyle/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The Gospel changed the Worldly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89EA-EB30-410B-B151-FC997143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5" y="1498600"/>
            <a:ext cx="8964386" cy="50665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pagan Ephesians were changed! 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gave up worldly superstitions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(Acts 19:11-20)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gave up idolatry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(Acts 19:26-27)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gave up following the ways of Satan!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(Ephesians 2:1-3)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They were exhorted to be transformed!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(Ephesians 4:17-24 ff.)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Corinthians were also changed!                    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(1 Corinthians 6:9-11)</a:t>
            </a:r>
          </a:p>
          <a:p>
            <a:endParaRPr lang="en-US" dirty="0"/>
          </a:p>
        </p:txBody>
      </p:sp>
      <p:pic>
        <p:nvPicPr>
          <p:cNvPr id="5" name="Picture 2" descr="Butterfly, Monarch, Monarch Butterfly, Insect, Nature">
            <a:extLst>
              <a:ext uri="{FF2B5EF4-FFF2-40B4-BE49-F238E27FC236}">
                <a16:creationId xmlns:a16="http://schemas.microsoft.com/office/drawing/2014/main" id="{AD09E502-4D4A-4117-98CC-3FA3928E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5" y="4768256"/>
            <a:ext cx="1447800" cy="1885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4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82E8-E95E-4E80-8226-B910AC18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84899"/>
            <a:ext cx="87847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The Gospel Changed the Religious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89EA-EB30-410B-B151-FC997143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199"/>
            <a:ext cx="8343900" cy="5121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How did Peter need to change?</a:t>
            </a:r>
          </a:p>
          <a:p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needed to learn to rely on the Lord for direction and counsel, and not on himself. </a:t>
            </a:r>
          </a:p>
          <a:p>
            <a:pPr marL="635000" lvl="1" indent="-342900"/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Rebuked Jesus (Matthew 16:21-23)</a:t>
            </a:r>
          </a:p>
          <a:p>
            <a:pPr marL="635000" lvl="1" indent="-342900"/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Refused to have feet washed (John 13:3-10)</a:t>
            </a:r>
          </a:p>
          <a:p>
            <a:pPr marL="635000" lvl="1" indent="-342900"/>
            <a:r>
              <a:rPr lang="en-US" sz="32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Denied the Lord (John 13:36-38)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John 21:15-22, the Lord sees the                            change coming in Peter.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1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Paul (Saul) also needed to change!                              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was an insolent, arrogant, persecutor!                      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(1 Timothy 1:13; 2 Corinthians 12:7-9)</a:t>
            </a:r>
          </a:p>
          <a:p>
            <a:endParaRPr lang="en-US" dirty="0"/>
          </a:p>
        </p:txBody>
      </p:sp>
      <p:pic>
        <p:nvPicPr>
          <p:cNvPr id="5" name="Picture 2" descr="Butterfly, Monarch, Monarch Butterfly, Insect, Nature">
            <a:extLst>
              <a:ext uri="{FF2B5EF4-FFF2-40B4-BE49-F238E27FC236}">
                <a16:creationId xmlns:a16="http://schemas.microsoft.com/office/drawing/2014/main" id="{AA239E4F-4DAD-42AF-8437-59B68BAB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5" y="4768256"/>
            <a:ext cx="1447800" cy="1885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308E-A2C3-40C6-8FED-36CA1F1F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5902"/>
            <a:ext cx="4356100" cy="3174061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What is the Change   You and I  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694C0-7915-43B1-9203-ED03CA7BA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1409"/>
            <a:ext cx="4068147" cy="292006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“…do not be conformed to this world, but be transformed by the renewing of your mind…” (Romans 12:2)</a:t>
            </a:r>
          </a:p>
        </p:txBody>
      </p:sp>
      <p:pic>
        <p:nvPicPr>
          <p:cNvPr id="1026" name="Picture 2" descr="Butterfly, Monarch, Monarch Butterfly, Insect, Nature">
            <a:extLst>
              <a:ext uri="{FF2B5EF4-FFF2-40B4-BE49-F238E27FC236}">
                <a16:creationId xmlns:a16="http://schemas.microsoft.com/office/drawing/2014/main" id="{64EFDD53-E254-4741-B698-A894A9E4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88" y="1795932"/>
            <a:ext cx="3049912" cy="3970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9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2F22-99FA-4D56-BF0B-35AB2BDF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15E9-3F5D-4632-8927-C591AC452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3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232</Words>
  <Application>Microsoft Office PowerPoint</Application>
  <PresentationFormat>On-screen Show (4:3)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Office Theme</vt:lpstr>
      <vt:lpstr>PowerPoint Presentation</vt:lpstr>
      <vt:lpstr> The  Change  I Need</vt:lpstr>
      <vt:lpstr>The Gospel changed the Worldly</vt:lpstr>
      <vt:lpstr>The Gospel Changed the Religious</vt:lpstr>
      <vt:lpstr>What is the Change   You and I   Need?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Change I Need</dc:title>
  <dc:creator>Eastside Enlightener</dc:creator>
  <cp:lastModifiedBy>Eastside Enlightener</cp:lastModifiedBy>
  <cp:revision>11</cp:revision>
  <dcterms:created xsi:type="dcterms:W3CDTF">2018-09-14T15:26:30Z</dcterms:created>
  <dcterms:modified xsi:type="dcterms:W3CDTF">2018-09-16T14:43:18Z</dcterms:modified>
</cp:coreProperties>
</file>