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4E3B2-952E-4F2B-913E-6C1F87BE3489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8F56-3736-4C9B-8DDD-9B3CB0A5B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2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Self-talk can be an important source of inner strength or self-delusion.  </a:t>
            </a:r>
            <a:r>
              <a:rPr lang="en-US"/>
              <a:t>We can </a:t>
            </a:r>
            <a:r>
              <a:rPr lang="en-US" dirty="0"/>
              <a:t>learn to use it as a tool to improve our speech, lift our emotional state, and correct our behavior.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808F56-3736-4C9B-8DDD-9B3CB0A5B7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52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28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07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87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69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22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72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00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40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41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90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BA737-C97A-4B1C-A728-0509785A7754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9AA0B-8413-4924-BEA1-59E54705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5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34">
            <a:extLst>
              <a:ext uri="{FF2B5EF4-FFF2-40B4-BE49-F238E27FC236}">
                <a16:creationId xmlns:a16="http://schemas.microsoft.com/office/drawing/2014/main" id="{82D62542-732D-4CAE-9057-93930CAF2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BD44B13E-5D8C-4D46-917F-29A6AD8151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138" name="Freeform 5">
              <a:extLst>
                <a:ext uri="{FF2B5EF4-FFF2-40B4-BE49-F238E27FC236}">
                  <a16:creationId xmlns:a16="http://schemas.microsoft.com/office/drawing/2014/main" id="{A8A7F024-7A50-4CAA-BEDC-C4DA439EC7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6">
              <a:extLst>
                <a:ext uri="{FF2B5EF4-FFF2-40B4-BE49-F238E27FC236}">
                  <a16:creationId xmlns:a16="http://schemas.microsoft.com/office/drawing/2014/main" id="{CBF7C5E3-3522-4FD6-A927-C37F276810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7">
              <a:extLst>
                <a:ext uri="{FF2B5EF4-FFF2-40B4-BE49-F238E27FC236}">
                  <a16:creationId xmlns:a16="http://schemas.microsoft.com/office/drawing/2014/main" id="{13844540-ABDE-40C9-A24D-2D47253993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8">
              <a:extLst>
                <a:ext uri="{FF2B5EF4-FFF2-40B4-BE49-F238E27FC236}">
                  <a16:creationId xmlns:a16="http://schemas.microsoft.com/office/drawing/2014/main" id="{32428B88-297F-4FCC-A5C8-1C3E619EB2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9">
              <a:extLst>
                <a:ext uri="{FF2B5EF4-FFF2-40B4-BE49-F238E27FC236}">
                  <a16:creationId xmlns:a16="http://schemas.microsoft.com/office/drawing/2014/main" id="{F659ABF4-8881-44AC-852C-5D368A2363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0">
              <a:extLst>
                <a:ext uri="{FF2B5EF4-FFF2-40B4-BE49-F238E27FC236}">
                  <a16:creationId xmlns:a16="http://schemas.microsoft.com/office/drawing/2014/main" id="{2C46FA5D-5BC7-483D-B560-3A5BE70BE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1">
              <a:extLst>
                <a:ext uri="{FF2B5EF4-FFF2-40B4-BE49-F238E27FC236}">
                  <a16:creationId xmlns:a16="http://schemas.microsoft.com/office/drawing/2014/main" id="{DC248F3F-2678-4587-9DF3-B5AC0A2C95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2">
              <a:extLst>
                <a:ext uri="{FF2B5EF4-FFF2-40B4-BE49-F238E27FC236}">
                  <a16:creationId xmlns:a16="http://schemas.microsoft.com/office/drawing/2014/main" id="{0937B686-2E5D-4E3A-8278-5201DFA52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3">
              <a:extLst>
                <a:ext uri="{FF2B5EF4-FFF2-40B4-BE49-F238E27FC236}">
                  <a16:creationId xmlns:a16="http://schemas.microsoft.com/office/drawing/2014/main" id="{A0DD5A03-18FF-4798-9D6B-8AFB8E1EF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4">
              <a:extLst>
                <a:ext uri="{FF2B5EF4-FFF2-40B4-BE49-F238E27FC236}">
                  <a16:creationId xmlns:a16="http://schemas.microsoft.com/office/drawing/2014/main" id="{496A90F5-ED19-486E-B11C-7B9A52513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5">
              <a:extLst>
                <a:ext uri="{FF2B5EF4-FFF2-40B4-BE49-F238E27FC236}">
                  <a16:creationId xmlns:a16="http://schemas.microsoft.com/office/drawing/2014/main" id="{5AC1538B-C292-4B55-B8E6-145768F6B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6">
              <a:extLst>
                <a:ext uri="{FF2B5EF4-FFF2-40B4-BE49-F238E27FC236}">
                  <a16:creationId xmlns:a16="http://schemas.microsoft.com/office/drawing/2014/main" id="{CBEEEAE9-588E-48D5-B54A-139ABAA845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7">
              <a:extLst>
                <a:ext uri="{FF2B5EF4-FFF2-40B4-BE49-F238E27FC236}">
                  <a16:creationId xmlns:a16="http://schemas.microsoft.com/office/drawing/2014/main" id="{E3986173-39C2-40E4-AF9C-3D6816D475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8">
              <a:extLst>
                <a:ext uri="{FF2B5EF4-FFF2-40B4-BE49-F238E27FC236}">
                  <a16:creationId xmlns:a16="http://schemas.microsoft.com/office/drawing/2014/main" id="{969076E8-4EC7-4561-9747-0164841679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9">
              <a:extLst>
                <a:ext uri="{FF2B5EF4-FFF2-40B4-BE49-F238E27FC236}">
                  <a16:creationId xmlns:a16="http://schemas.microsoft.com/office/drawing/2014/main" id="{CD55027D-97FB-4C8A-AE16-B5F49EFA8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20">
              <a:extLst>
                <a:ext uri="{FF2B5EF4-FFF2-40B4-BE49-F238E27FC236}">
                  <a16:creationId xmlns:a16="http://schemas.microsoft.com/office/drawing/2014/main" id="{D3C94C24-AE67-42F8-90B0-0A2F0A716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21">
              <a:extLst>
                <a:ext uri="{FF2B5EF4-FFF2-40B4-BE49-F238E27FC236}">
                  <a16:creationId xmlns:a16="http://schemas.microsoft.com/office/drawing/2014/main" id="{DD6D31FA-53DB-4DA2-A173-33B306419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22">
              <a:extLst>
                <a:ext uri="{FF2B5EF4-FFF2-40B4-BE49-F238E27FC236}">
                  <a16:creationId xmlns:a16="http://schemas.microsoft.com/office/drawing/2014/main" id="{7990DF8D-3EB0-47CA-B5FE-C9C9058B1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23">
              <a:extLst>
                <a:ext uri="{FF2B5EF4-FFF2-40B4-BE49-F238E27FC236}">
                  <a16:creationId xmlns:a16="http://schemas.microsoft.com/office/drawing/2014/main" id="{0A35CB93-4349-4B69-8CBA-B742CFF76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8C09241C-06C0-415B-9FD0-B55B9A3A9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44208" y="3893141"/>
            <a:ext cx="4236590" cy="1771275"/>
            <a:chOff x="3258942" y="3893141"/>
            <a:chExt cx="5648782" cy="1771275"/>
          </a:xfrm>
        </p:grpSpPr>
        <p:sp>
          <p:nvSpPr>
            <p:cNvPr id="159" name="Isosceles Triangle 39">
              <a:extLst>
                <a:ext uri="{FF2B5EF4-FFF2-40B4-BE49-F238E27FC236}">
                  <a16:creationId xmlns:a16="http://schemas.microsoft.com/office/drawing/2014/main" id="{8447B18C-79F2-49D5-8425-396A512DCB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FE1DCFE6-D442-4A73-9444-8588EDA992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58942" y="3893141"/>
              <a:ext cx="5648782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02B24A0-0833-4100-9426-F363D35E4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5633" y="3929907"/>
            <a:ext cx="4236587" cy="778078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ln>
                  <a:solidFill>
                    <a:srgbClr val="00B0F0"/>
                  </a:solidFill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  <a:t>Talk to Yourself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3A033D-A2CC-43C2-95FA-C7835B9C22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05928" y="4707986"/>
            <a:ext cx="4121302" cy="522636"/>
          </a:xfrm>
        </p:spPr>
        <p:txBody>
          <a:bodyPr>
            <a:normAutofit/>
          </a:bodyPr>
          <a:lstStyle/>
          <a:p>
            <a:r>
              <a:rPr lang="en-US" sz="2800" b="1" i="1" dirty="0"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Californian FB" panose="0207040306080B030204" pitchFamily="18" charset="0"/>
              </a:rPr>
              <a:t>Your Spiritual Soliloquy</a:t>
            </a:r>
          </a:p>
        </p:txBody>
      </p:sp>
      <p:pic>
        <p:nvPicPr>
          <p:cNvPr id="1026" name="Picture 2" descr="Image result for talking to self">
            <a:extLst>
              <a:ext uri="{FF2B5EF4-FFF2-40B4-BE49-F238E27FC236}">
                <a16:creationId xmlns:a16="http://schemas.microsoft.com/office/drawing/2014/main" id="{A72633B9-2D51-4FBC-A812-302E3A79D7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" r="-4" b="5654"/>
          <a:stretch/>
        </p:blipFill>
        <p:spPr bwMode="auto">
          <a:xfrm>
            <a:off x="2444206" y="1175191"/>
            <a:ext cx="4236587" cy="263899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450766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7BE31F-A129-45DD-8071-A63EC47D9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CA163AC-F477-454A-9FB4-81324C004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609D7097-03A6-4239-A2E0-784E82C23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13887E5-2F5F-4C9D-92F5-F80D937A8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7A4F98D-BAD2-4F7F-93D3-FD86C479A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BA2120E-6E1E-4A2B-9CD8-94C39AD806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64DA4AC-C3A7-46CE-96BA-018B8FCFEF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A73A5202-BD67-46B2-9FAB-C1B28AB42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1E70EE5-EE26-44BD-A18E-777A1A3D5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504A980C-59CB-46F2-A571-87612CDD2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B353B73E-7D3C-4184-87FD-295B6B341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2EF8F173-9834-4DD9-B995-3F8DAAAE7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8A9567B5-6E50-4B28-8AC5-CDC159A89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F98F9214-A978-485D-814B-5FE3EC570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80A8AB3C-056D-4907-ACF6-ABD5BA905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CF51BEC3-1414-4B86-B1E1-0051FF181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F69D94F0-358D-4931-B5CA-5A223180D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5CFB12DB-F2CC-466C-828B-009EA7B57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43D8F6E9-0540-4297-A310-D7C9FA65A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077E47D8-A4D7-46C2-9EF0-AF1C777C28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F1D21ED2-F5A9-4411-934F-B972429F4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E2EDE38A-AE13-4408-9B8B-EE6F62C91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630CEB6-A7D8-45A1-AC44-147C2AF130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3118EC2-A2C7-4CDB-887C-21E0B0C43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7D642C1-20ED-4515-B19F-47B6CC8341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id="{0E5C6FE8-B8C9-4163-830B-3F8E408E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3A09EDA-AF27-4D31-8A57-4407E0574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5198B3-3A94-460D-BF11-525B3C07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473" y="2358391"/>
            <a:ext cx="2624234" cy="24536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ln>
                  <a:solidFill>
                    <a:srgbClr val="00B0F0"/>
                  </a:solidFill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  <a:t>Talk to Yourself </a:t>
            </a:r>
            <a:br>
              <a:rPr lang="en-US" sz="3400" dirty="0">
                <a:ln>
                  <a:solidFill>
                    <a:srgbClr val="00B0F0"/>
                  </a:solidFill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</a:br>
            <a:r>
              <a:rPr lang="en-US" sz="3400" b="1" i="1" dirty="0"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Californian FB" panose="0207040306080B030204" pitchFamily="18" charset="0"/>
              </a:rPr>
              <a:t>Your Spiritual Soliloquy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4E4E6-A665-48A4-9B00-D60645A61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0857" y="727694"/>
            <a:ext cx="4711405" cy="5675569"/>
          </a:xfrm>
        </p:spPr>
        <p:txBody>
          <a:bodyPr anchor="ctr">
            <a:normAutofit/>
          </a:bodyPr>
          <a:lstStyle/>
          <a:p>
            <a:r>
              <a:rPr lang="en-US" sz="4000" dirty="0">
                <a:latin typeface="Bodoni MT Condensed" panose="02070606080606020203" pitchFamily="18" charset="0"/>
              </a:rPr>
              <a:t>In Matthew 9:20-22, a woman talked herself into exercising her faith.</a:t>
            </a:r>
          </a:p>
          <a:p>
            <a:r>
              <a:rPr lang="en-US" sz="4000" dirty="0">
                <a:latin typeface="Bodoni MT Condensed" panose="02070606080606020203" pitchFamily="18" charset="0"/>
              </a:rPr>
              <a:t>Jesus engaged in self-talk to the glory of the Father   (John 12:27-28).</a:t>
            </a:r>
          </a:p>
          <a:p>
            <a:r>
              <a:rPr lang="en-US" sz="4000" dirty="0">
                <a:latin typeface="Bodoni MT Condensed" panose="02070606080606020203" pitchFamily="18" charset="0"/>
              </a:rPr>
              <a:t>It is vital that the words you speak to yourself are truth! (Psalm 15:1-2)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91681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7BE31F-A129-45DD-8071-A63EC47D9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CA163AC-F477-454A-9FB4-81324C004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609D7097-03A6-4239-A2E0-784E82C23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13887E5-2F5F-4C9D-92F5-F80D937A8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7A4F98D-BAD2-4F7F-93D3-FD86C479A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BA2120E-6E1E-4A2B-9CD8-94C39AD806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64DA4AC-C3A7-46CE-96BA-018B8FCFEF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A73A5202-BD67-46B2-9FAB-C1B28AB42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1E70EE5-EE26-44BD-A18E-777A1A3D5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504A980C-59CB-46F2-A571-87612CDD2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B353B73E-7D3C-4184-87FD-295B6B341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2EF8F173-9834-4DD9-B995-3F8DAAAE7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8A9567B5-6E50-4B28-8AC5-CDC159A89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F98F9214-A978-485D-814B-5FE3EC570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80A8AB3C-056D-4907-ACF6-ABD5BA905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CF51BEC3-1414-4B86-B1E1-0051FF181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F69D94F0-358D-4931-B5CA-5A223180D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5CFB12DB-F2CC-466C-828B-009EA7B57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43D8F6E9-0540-4297-A310-D7C9FA65A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077E47D8-A4D7-46C2-9EF0-AF1C777C28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F1D21ED2-F5A9-4411-934F-B972429F4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E2EDE38A-AE13-4408-9B8B-EE6F62C91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630CEB6-A7D8-45A1-AC44-147C2AF130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3118EC2-A2C7-4CDB-887C-21E0B0C43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7D642C1-20ED-4515-B19F-47B6CC8341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id="{0E5C6FE8-B8C9-4163-830B-3F8E408E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3A09EDA-AF27-4D31-8A57-4407E0574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5198B3-3A94-460D-BF11-525B3C07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473" y="2358391"/>
            <a:ext cx="2624234" cy="24536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ln>
                  <a:solidFill>
                    <a:srgbClr val="00B0F0"/>
                  </a:solidFill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  <a:t>Talk to Yourself </a:t>
            </a:r>
            <a:br>
              <a:rPr lang="en-US" sz="3400" dirty="0">
                <a:ln>
                  <a:solidFill>
                    <a:srgbClr val="00B0F0"/>
                  </a:solidFill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</a:br>
            <a:r>
              <a:rPr lang="en-US" sz="3400" b="1" i="1" dirty="0"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Californian FB" panose="0207040306080B030204" pitchFamily="18" charset="0"/>
              </a:rPr>
              <a:t>Your Spiritual Soliloquy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4E4E6-A665-48A4-9B00-D60645A61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8835" y="376238"/>
            <a:ext cx="4711405" cy="602456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latin typeface="Bodoni MT Condensed" panose="02070606080606020203" pitchFamily="18" charset="0"/>
              </a:rPr>
              <a:t>It is Possible to Tell Yourself the Wrong Thing!</a:t>
            </a:r>
          </a:p>
          <a:p>
            <a:pPr marL="292100" indent="-292100"/>
            <a:r>
              <a:rPr lang="en-US" sz="3600" dirty="0">
                <a:latin typeface="Bodoni MT Condensed" panose="02070606080606020203" pitchFamily="18" charset="0"/>
              </a:rPr>
              <a:t>The rich man had an “I” problem (Luke 12:16-19)</a:t>
            </a:r>
          </a:p>
          <a:p>
            <a:pPr marL="292100" indent="-292100"/>
            <a:r>
              <a:rPr lang="en-US" sz="3600" dirty="0">
                <a:latin typeface="Bodoni MT Condensed" panose="02070606080606020203" pitchFamily="18" charset="0"/>
              </a:rPr>
              <a:t>Saul of Tarsus had a thinking problem (Acts 26:9-11)</a:t>
            </a:r>
          </a:p>
          <a:p>
            <a:pPr marL="292100" indent="-292100"/>
            <a:r>
              <a:rPr lang="en-US" sz="3600" dirty="0">
                <a:latin typeface="Bodoni MT Condensed" panose="02070606080606020203" pitchFamily="18" charset="0"/>
              </a:rPr>
              <a:t>We will usually do, think, and become what we tell ourselves (Proverbs 6:18; 24:1-2; 23:7)</a:t>
            </a:r>
          </a:p>
        </p:txBody>
      </p:sp>
    </p:spTree>
    <p:extLst>
      <p:ext uri="{BB962C8B-B14F-4D97-AF65-F5344CB8AC3E}">
        <p14:creationId xmlns:p14="http://schemas.microsoft.com/office/powerpoint/2010/main" val="3823843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7BE31F-A129-45DD-8071-A63EC47D9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CA163AC-F477-454A-9FB4-81324C004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609D7097-03A6-4239-A2E0-784E82C23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13887E5-2F5F-4C9D-92F5-F80D937A8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7A4F98D-BAD2-4F7F-93D3-FD86C479A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BA2120E-6E1E-4A2B-9CD8-94C39AD806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64DA4AC-C3A7-46CE-96BA-018B8FCFEF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A73A5202-BD67-46B2-9FAB-C1B28AB42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1E70EE5-EE26-44BD-A18E-777A1A3D5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504A980C-59CB-46F2-A571-87612CDD2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B353B73E-7D3C-4184-87FD-295B6B341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2EF8F173-9834-4DD9-B995-3F8DAAAE7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8A9567B5-6E50-4B28-8AC5-CDC159A89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F98F9214-A978-485D-814B-5FE3EC570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80A8AB3C-056D-4907-ACF6-ABD5BA905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CF51BEC3-1414-4B86-B1E1-0051FF181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F69D94F0-358D-4931-B5CA-5A223180D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5CFB12DB-F2CC-466C-828B-009EA7B57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43D8F6E9-0540-4297-A310-D7C9FA65A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077E47D8-A4D7-46C2-9EF0-AF1C777C28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F1D21ED2-F5A9-4411-934F-B972429F4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E2EDE38A-AE13-4408-9B8B-EE6F62C91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630CEB6-A7D8-45A1-AC44-147C2AF130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3118EC2-A2C7-4CDB-887C-21E0B0C43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7D642C1-20ED-4515-B19F-47B6CC8341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id="{0E5C6FE8-B8C9-4163-830B-3F8E408E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3A09EDA-AF27-4D31-8A57-4407E0574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5198B3-3A94-460D-BF11-525B3C07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473" y="2358391"/>
            <a:ext cx="2624234" cy="24536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ln>
                  <a:solidFill>
                    <a:srgbClr val="00B0F0"/>
                  </a:solidFill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  <a:t>Talk to Yourself </a:t>
            </a:r>
            <a:br>
              <a:rPr lang="en-US" sz="3400" dirty="0">
                <a:ln>
                  <a:solidFill>
                    <a:srgbClr val="00B0F0"/>
                  </a:solidFill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</a:br>
            <a:r>
              <a:rPr lang="en-US" sz="3400" b="1" i="1" dirty="0"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Californian FB" panose="0207040306080B030204" pitchFamily="18" charset="0"/>
              </a:rPr>
              <a:t>Your Spiritual Soliloquy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4E4E6-A665-48A4-9B00-D60645A61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7375" y="376238"/>
            <a:ext cx="5131594" cy="567556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latin typeface="Bodoni MT Condensed" panose="02070606080606020203" pitchFamily="18" charset="0"/>
              </a:rPr>
              <a:t>Important times to have a conversation with yourself</a:t>
            </a:r>
          </a:p>
          <a:p>
            <a:pPr marL="292100" indent="-292100"/>
            <a:r>
              <a:rPr lang="en-US" sz="3600" dirty="0">
                <a:latin typeface="Bodoni MT Condensed" panose="02070606080606020203" pitchFamily="18" charset="0"/>
              </a:rPr>
              <a:t>Before talking to others (Neh. 5:6-8; James 1:19; Psalm 39:1)</a:t>
            </a:r>
          </a:p>
          <a:p>
            <a:pPr marL="292100" indent="-292100"/>
            <a:r>
              <a:rPr lang="en-US" sz="3600" dirty="0">
                <a:latin typeface="Bodoni MT Condensed" panose="02070606080606020203" pitchFamily="18" charset="0"/>
              </a:rPr>
              <a:t>Before talking to God                   (Luke 8:11-12; Eccl. 5:2)</a:t>
            </a:r>
          </a:p>
          <a:p>
            <a:pPr marL="292100" indent="-292100"/>
            <a:r>
              <a:rPr lang="en-US" sz="3600" dirty="0">
                <a:latin typeface="Bodoni MT Condensed" panose="02070606080606020203" pitchFamily="18" charset="0"/>
              </a:rPr>
              <a:t>When down and depressed        (Psalm 42:5; 103:1-6; Lam. 3:17-24)</a:t>
            </a:r>
          </a:p>
        </p:txBody>
      </p:sp>
    </p:spTree>
    <p:extLst>
      <p:ext uri="{BB962C8B-B14F-4D97-AF65-F5344CB8AC3E}">
        <p14:creationId xmlns:p14="http://schemas.microsoft.com/office/powerpoint/2010/main" val="98133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7BE31F-A129-45DD-8071-A63EC47D9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CA163AC-F477-454A-9FB4-81324C004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609D7097-03A6-4239-A2E0-784E82C23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13887E5-2F5F-4C9D-92F5-F80D937A8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7A4F98D-BAD2-4F7F-93D3-FD86C479A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BA2120E-6E1E-4A2B-9CD8-94C39AD806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64DA4AC-C3A7-46CE-96BA-018B8FCFEF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A73A5202-BD67-46B2-9FAB-C1B28AB42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1E70EE5-EE26-44BD-A18E-777A1A3D5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504A980C-59CB-46F2-A571-87612CDD2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B353B73E-7D3C-4184-87FD-295B6B341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2EF8F173-9834-4DD9-B995-3F8DAAAE7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8A9567B5-6E50-4B28-8AC5-CDC159A89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F98F9214-A978-485D-814B-5FE3EC570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80A8AB3C-056D-4907-ACF6-ABD5BA905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CF51BEC3-1414-4B86-B1E1-0051FF181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F69D94F0-358D-4931-B5CA-5A223180D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5CFB12DB-F2CC-466C-828B-009EA7B57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43D8F6E9-0540-4297-A310-D7C9FA65A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077E47D8-A4D7-46C2-9EF0-AF1C777C28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F1D21ED2-F5A9-4411-934F-B972429F4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E2EDE38A-AE13-4408-9B8B-EE6F62C91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630CEB6-A7D8-45A1-AC44-147C2AF130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3118EC2-A2C7-4CDB-887C-21E0B0C43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108" y="1699589"/>
            <a:ext cx="2755857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7D642C1-20ED-4515-B19F-47B6CC8341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id="{0E5C6FE8-B8C9-4163-830B-3F8E408E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3A09EDA-AF27-4D31-8A57-4407E0574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5198B3-3A94-460D-BF11-525B3C07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473" y="2358391"/>
            <a:ext cx="2624234" cy="24536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ln>
                  <a:solidFill>
                    <a:srgbClr val="00B0F0"/>
                  </a:solidFill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  <a:t>Talk to Yourself </a:t>
            </a:r>
            <a:br>
              <a:rPr lang="en-US" sz="3400" dirty="0">
                <a:ln>
                  <a:solidFill>
                    <a:srgbClr val="00B0F0"/>
                  </a:solidFill>
                </a:ln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</a:br>
            <a:r>
              <a:rPr lang="en-US" sz="3400" b="1" i="1" dirty="0">
                <a:solidFill>
                  <a:srgbClr val="FFFFFF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Californian FB" panose="0207040306080B030204" pitchFamily="18" charset="0"/>
              </a:rPr>
              <a:t>Your Spiritual Soliloquy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4E4E6-A665-48A4-9B00-D60645A61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8835" y="376238"/>
            <a:ext cx="4942023" cy="567556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latin typeface="Bodoni MT Condensed" panose="02070606080606020203" pitchFamily="18" charset="0"/>
              </a:rPr>
              <a:t>Important times to have a conversation with yourself</a:t>
            </a:r>
          </a:p>
          <a:p>
            <a:pPr marL="0" indent="0">
              <a:buNone/>
            </a:pPr>
            <a:r>
              <a:rPr lang="en-US" sz="3600" dirty="0">
                <a:latin typeface="Bodoni MT Condensed" panose="02070606080606020203" pitchFamily="18" charset="0"/>
              </a:rPr>
              <a:t>When struggling with sin…</a:t>
            </a:r>
          </a:p>
          <a:p>
            <a:pPr marL="517525" lvl="1" indent="-344488"/>
            <a:r>
              <a:rPr lang="en-US" sz="3200" b="1" i="1" dirty="0">
                <a:solidFill>
                  <a:schemeClr val="accent5">
                    <a:lumMod val="50000"/>
                  </a:schemeClr>
                </a:solidFill>
                <a:latin typeface="Bodoni MT Condensed" panose="02070606080606020203" pitchFamily="18" charset="0"/>
              </a:rPr>
              <a:t>Acknowledge your sins to yourself</a:t>
            </a:r>
            <a:r>
              <a:rPr lang="en-US" sz="3200" i="1" dirty="0">
                <a:solidFill>
                  <a:schemeClr val="accent5">
                    <a:lumMod val="50000"/>
                  </a:schemeClr>
                </a:solidFill>
                <a:latin typeface="Bodoni MT Condensed" panose="02070606080606020203" pitchFamily="18" charset="0"/>
              </a:rPr>
              <a:t> (Psalm 51:3)</a:t>
            </a:r>
          </a:p>
          <a:p>
            <a:pPr marL="517525" lvl="1" indent="-344488"/>
            <a:r>
              <a:rPr lang="en-US" sz="3200" b="1" i="1" dirty="0">
                <a:solidFill>
                  <a:schemeClr val="accent5">
                    <a:lumMod val="50000"/>
                  </a:schemeClr>
                </a:solidFill>
                <a:latin typeface="Bodoni MT Condensed" panose="02070606080606020203" pitchFamily="18" charset="0"/>
              </a:rPr>
              <a:t>Talk yourself into repentance    </a:t>
            </a:r>
            <a:r>
              <a:rPr lang="en-US" sz="3200" i="1" dirty="0">
                <a:solidFill>
                  <a:schemeClr val="accent5">
                    <a:lumMod val="50000"/>
                  </a:schemeClr>
                </a:solidFill>
                <a:latin typeface="Bodoni MT Condensed" panose="02070606080606020203" pitchFamily="18" charset="0"/>
              </a:rPr>
              <a:t>(Luke 15:17-19; 16:3-4; Acts 24:16)</a:t>
            </a:r>
          </a:p>
          <a:p>
            <a:pPr marL="517525" lvl="1" indent="-344488"/>
            <a:r>
              <a:rPr lang="en-US" sz="3200" b="1" i="1" dirty="0">
                <a:solidFill>
                  <a:schemeClr val="accent5">
                    <a:lumMod val="50000"/>
                  </a:schemeClr>
                </a:solidFill>
                <a:latin typeface="Bodoni MT Condensed" panose="02070606080606020203" pitchFamily="18" charset="0"/>
              </a:rPr>
              <a:t>Enable God’s love to make you victorious </a:t>
            </a:r>
            <a:r>
              <a:rPr lang="en-US" sz="3200" i="1" dirty="0">
                <a:solidFill>
                  <a:schemeClr val="accent5">
                    <a:lumMod val="50000"/>
                  </a:schemeClr>
                </a:solidFill>
                <a:latin typeface="Bodoni MT Condensed" panose="02070606080606020203" pitchFamily="18" charset="0"/>
              </a:rPr>
              <a:t>(1 Corinthians 15:56-57; Romans 8:37-39)</a:t>
            </a:r>
          </a:p>
        </p:txBody>
      </p:sp>
    </p:spTree>
    <p:extLst>
      <p:ext uri="{BB962C8B-B14F-4D97-AF65-F5344CB8AC3E}">
        <p14:creationId xmlns:p14="http://schemas.microsoft.com/office/powerpoint/2010/main" val="2109780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6129"/>
            <a:ext cx="4851603" cy="5925741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200"/>
          <a:stretch/>
        </p:blipFill>
        <p:spPr>
          <a:xfrm>
            <a:off x="0" y="466129"/>
            <a:ext cx="9144000" cy="5925741"/>
          </a:xfrm>
          <a:prstGeom prst="rect">
            <a:avLst/>
          </a:prstGeom>
        </p:spPr>
      </p:pic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86286"/>
            <a:ext cx="4320692" cy="4666770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75513C-7968-42B6-811F-F8E45A81BF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 l="2815" r="3111" b="-2"/>
          <a:stretch/>
        </p:blipFill>
        <p:spPr>
          <a:xfrm>
            <a:off x="70171" y="1241305"/>
            <a:ext cx="4180350" cy="4375387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AF5D1-272A-46EC-8B69-17A62B162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0323" y="1002890"/>
            <a:ext cx="4037191" cy="440008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5600" dirty="0">
                <a:solidFill>
                  <a:srgbClr val="000000"/>
                </a:solidFill>
                <a:latin typeface="Bodoni MT Condensed" panose="02070606080606020203" pitchFamily="18" charset="0"/>
              </a:rPr>
              <a:t>The best sermon you may ever hear might be the one you preach to yourself!</a:t>
            </a:r>
          </a:p>
          <a:p>
            <a:endParaRPr lang="en-US" sz="15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851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ippl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269</Words>
  <Application>Microsoft Office PowerPoint</Application>
  <PresentationFormat>On-screen Show (4:3)</PresentationFormat>
  <Paragraphs>25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Bernard MT Condensed</vt:lpstr>
      <vt:lpstr>Bodoni MT Condensed</vt:lpstr>
      <vt:lpstr>Calibri</vt:lpstr>
      <vt:lpstr>Calibri Light</vt:lpstr>
      <vt:lpstr>Californian FB</vt:lpstr>
      <vt:lpstr>Office Theme</vt:lpstr>
      <vt:lpstr>Talk to Yourself</vt:lpstr>
      <vt:lpstr>Talk to Yourself  Your Spiritual Soliloquy</vt:lpstr>
      <vt:lpstr>Talk to Yourself  Your Spiritual Soliloquy</vt:lpstr>
      <vt:lpstr>Talk to Yourself  Your Spiritual Soliloquy</vt:lpstr>
      <vt:lpstr>Talk to Yourself  Your Spiritual Soliloquy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Talk to Yourself</dc:title>
  <dc:creator>Eastside Enlightener</dc:creator>
  <cp:lastModifiedBy>Eastside Enlightener</cp:lastModifiedBy>
  <cp:revision>5</cp:revision>
  <dcterms:created xsi:type="dcterms:W3CDTF">2019-09-20T22:01:10Z</dcterms:created>
  <dcterms:modified xsi:type="dcterms:W3CDTF">2019-09-21T14:24:39Z</dcterms:modified>
</cp:coreProperties>
</file>