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99" r:id="rId2"/>
  </p:sldMasterIdLst>
  <p:notesMasterIdLst>
    <p:notesMasterId r:id="rId7"/>
  </p:notesMasterIdLst>
  <p:sldIdLst>
    <p:sldId id="256" r:id="rId3"/>
    <p:sldId id="257" r:id="rId4"/>
    <p:sldId id="258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161CA-0050-4F74-8658-5B4E0D5A20D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BEAA9-7A71-468E-9DB7-45C5B7D85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0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Satan is working to reverse our perception of the things that are shameful and the things are glorious. </a:t>
            </a:r>
            <a:r>
              <a:rPr lang="en-US"/>
              <a:t>We cannot expect to live like Christ so long as we see the world through the eyes of the devil.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EAA9-7A71-468E-9DB7-45C5B7D85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0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6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6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574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5688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69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7992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6764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8542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628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0502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38798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35330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856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85711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31520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7325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4243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8794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283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54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1873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5262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1919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664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5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55DE6-E31F-4096-B78E-1496F4587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9" r="3431"/>
          <a:stretch/>
        </p:blipFill>
        <p:spPr>
          <a:xfrm>
            <a:off x="20" y="10"/>
            <a:ext cx="9143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3296010"/>
            <a:ext cx="9143592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4BA883-9FC2-46B5-AF6F-CB9EF9138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99" y="762001"/>
            <a:ext cx="4905570" cy="2747962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Our Glory and Our Shame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4AB-D1B8-408E-ADE5-135250343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499" y="3464510"/>
            <a:ext cx="6286500" cy="1338471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Do we know which is which?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3815C-4060-49DD-AF7B-FB0650258296}"/>
              </a:ext>
            </a:extLst>
          </p:cNvPr>
          <p:cNvSpPr txBox="1"/>
          <p:nvPr/>
        </p:nvSpPr>
        <p:spPr>
          <a:xfrm>
            <a:off x="7287209" y="6269503"/>
            <a:ext cx="20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(Isaiah 5:20-24)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482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D721-887E-4489-AE0C-7D8E15C0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29681"/>
            <a:ext cx="8450425" cy="14897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Glorifying the Shameful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(Jeremiah 6:13-15; Philippians 3:18-19)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8F70-FFDB-4064-960F-8FA7B620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4" y="1819469"/>
            <a:ext cx="8092751" cy="4805266"/>
          </a:xfrm>
        </p:spPr>
        <p:txBody>
          <a:bodyPr>
            <a:normAutofit/>
          </a:bodyPr>
          <a:lstStyle/>
          <a:p>
            <a:r>
              <a:rPr lang="en-US" sz="3200" b="1" dirty="0"/>
              <a:t>Speaking of wicked things done in secret </a:t>
            </a:r>
            <a:r>
              <a:rPr lang="en-US" dirty="0"/>
              <a:t>(Ephesians 5:12)</a:t>
            </a:r>
          </a:p>
          <a:p>
            <a:r>
              <a:rPr lang="en-US" sz="3200" b="1" dirty="0"/>
              <a:t>Nakedness</a:t>
            </a:r>
            <a:r>
              <a:rPr lang="en-US" dirty="0"/>
              <a:t> 				                  (Revelation 3:18; 16:15; Genesis 3:7-11; 1 Tim. 2:9)</a:t>
            </a:r>
          </a:p>
          <a:p>
            <a:r>
              <a:rPr lang="en-US" sz="3200" b="1" dirty="0"/>
              <a:t>Sin in the church </a:t>
            </a:r>
            <a:r>
              <a:rPr lang="en-US" dirty="0"/>
              <a:t>(1 Corinthians 5:1-2; 6:1-5)</a:t>
            </a:r>
          </a:p>
          <a:p>
            <a:r>
              <a:rPr lang="en-US" sz="3200" b="1" dirty="0"/>
              <a:t>Long hair on men, short hair on women                </a:t>
            </a:r>
            <a:r>
              <a:rPr lang="en-US" dirty="0"/>
              <a:t>(1 Corinthians 11:14-16, 6)</a:t>
            </a:r>
          </a:p>
          <a:p>
            <a:r>
              <a:rPr lang="en-US" sz="3200" b="1" dirty="0"/>
              <a:t>A woman speaking in church                               </a:t>
            </a:r>
            <a:r>
              <a:rPr lang="en-US" dirty="0"/>
              <a:t>(1 Corinthians 14:35) </a:t>
            </a:r>
          </a:p>
        </p:txBody>
      </p:sp>
    </p:spTree>
    <p:extLst>
      <p:ext uri="{BB962C8B-B14F-4D97-AF65-F5344CB8AC3E}">
        <p14:creationId xmlns:p14="http://schemas.microsoft.com/office/powerpoint/2010/main" val="1933063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D721-887E-4489-AE0C-7D8E15C0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29681"/>
            <a:ext cx="8450425" cy="14897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Ashamed of the Glorious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(Psalm 4:2; 1 Peter 4:14-16)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8F70-FFDB-4064-960F-8FA7B620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62" y="1847460"/>
            <a:ext cx="8260703" cy="5038531"/>
          </a:xfrm>
        </p:spPr>
        <p:txBody>
          <a:bodyPr>
            <a:normAutofit/>
          </a:bodyPr>
          <a:lstStyle/>
          <a:p>
            <a:r>
              <a:rPr lang="en-US" sz="3200" b="1" dirty="0"/>
              <a:t>Tribulations </a:t>
            </a:r>
            <a:r>
              <a:rPr lang="en-US" dirty="0"/>
              <a:t>(Romans 5:3-4; 2 Timothy 1:12, 16)</a:t>
            </a:r>
          </a:p>
          <a:p>
            <a:r>
              <a:rPr lang="en-US" sz="3200" b="1" dirty="0"/>
              <a:t>Infirmities </a:t>
            </a:r>
            <a:r>
              <a:rPr lang="en-US" dirty="0"/>
              <a:t>(2 Corinthians 12:7-10)</a:t>
            </a:r>
          </a:p>
          <a:p>
            <a:r>
              <a:rPr lang="en-US" sz="3200" b="1" dirty="0"/>
              <a:t>The Gospel </a:t>
            </a:r>
            <a:r>
              <a:rPr lang="en-US" dirty="0"/>
              <a:t>(1 Timothy 1:11; 2 Corinthians 4:4; Romans 1:16; 2 Timothy 1:8)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FF99FF"/>
                </a:solidFill>
              </a:rPr>
              <a:t>We cannot expect to live like Christ so long as we see the world through the eyes of the devil</a:t>
            </a:r>
            <a:r>
              <a:rPr lang="en-US" sz="3200" b="1" dirty="0">
                <a:solidFill>
                  <a:srgbClr val="FF99FF"/>
                </a:solidFill>
              </a:rPr>
              <a:t>.         </a:t>
            </a:r>
            <a:r>
              <a:rPr lang="en-US" dirty="0"/>
              <a:t>(cf. 2 Corinthians 4:3-4) </a:t>
            </a:r>
          </a:p>
        </p:txBody>
      </p:sp>
    </p:spTree>
    <p:extLst>
      <p:ext uri="{BB962C8B-B14F-4D97-AF65-F5344CB8AC3E}">
        <p14:creationId xmlns:p14="http://schemas.microsoft.com/office/powerpoint/2010/main" val="3629354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41242F"/>
      </a:dk2>
      <a:lt2>
        <a:srgbClr val="E2E5E8"/>
      </a:lt2>
      <a:accent1>
        <a:srgbClr val="E77D29"/>
      </a:accent1>
      <a:accent2>
        <a:srgbClr val="D51D17"/>
      </a:accent2>
      <a:accent3>
        <a:srgbClr val="E72973"/>
      </a:accent3>
      <a:accent4>
        <a:srgbClr val="D517B0"/>
      </a:accent4>
      <a:accent5>
        <a:srgbClr val="BD29E7"/>
      </a:accent5>
      <a:accent6>
        <a:srgbClr val="6D30D9"/>
      </a:accent6>
      <a:hlink>
        <a:srgbClr val="B943C0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222</Words>
  <Application>Microsoft Office PowerPoint</Application>
  <PresentationFormat>On-screen Show (4:3)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Agency FB</vt:lpstr>
      <vt:lpstr>Arial</vt:lpstr>
      <vt:lpstr>Arial Nova Cond</vt:lpstr>
      <vt:lpstr>Berlin Sans FB Demi</vt:lpstr>
      <vt:lpstr>Calibri</vt:lpstr>
      <vt:lpstr>Calibri Light</vt:lpstr>
      <vt:lpstr>Impact</vt:lpstr>
      <vt:lpstr>TornVTI</vt:lpstr>
      <vt:lpstr>1_Office Theme</vt:lpstr>
      <vt:lpstr>Our Glory and Our Shame</vt:lpstr>
      <vt:lpstr>Glorifying the Shameful (Jeremiah 6:13-15; Philippians 3:18-19) </vt:lpstr>
      <vt:lpstr>Ashamed of the Glorious (Psalm 4:2; 1 Peter 4:14-16) </vt:lpstr>
      <vt:lpstr>Eastside Church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Glory and Our Shame</dc:title>
  <dc:creator>Steve</dc:creator>
  <cp:lastModifiedBy>Eastside</cp:lastModifiedBy>
  <cp:revision>10</cp:revision>
  <dcterms:created xsi:type="dcterms:W3CDTF">2020-09-25T18:36:40Z</dcterms:created>
  <dcterms:modified xsi:type="dcterms:W3CDTF">2020-09-26T16:25:30Z</dcterms:modified>
</cp:coreProperties>
</file>