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571" autoAdjust="0"/>
  </p:normalViewPr>
  <p:slideViewPr>
    <p:cSldViewPr snapToGrid="0">
      <p:cViewPr varScale="1">
        <p:scale>
          <a:sx n="73" d="100"/>
          <a:sy n="73" d="100"/>
        </p:scale>
        <p:origin x="16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71108-DA0A-4336-9946-77AB065DD48F}" type="datetimeFigureOut">
              <a:rPr lang="en-US" smtClean="0"/>
              <a:t>10/3/2020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4E58F-F797-4D90-A897-D05818CA1F6A}" type="slidenum">
              <a:rPr lang="en-US" smtClean="0"/>
              <a:t>‹#›</a:t>
            </a:fld>
            <a:endParaRPr lang="en-US"/>
          </a:p>
        </p:txBody>
      </p:sp>
    </p:spTree>
    <p:extLst>
      <p:ext uri="{BB962C8B-B14F-4D97-AF65-F5344CB8AC3E}">
        <p14:creationId xmlns:p14="http://schemas.microsoft.com/office/powerpoint/2010/main" val="205587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are eager to put themselves in God’s place as the authority on morality, the one who has power in relationships and can determine the future, control governments, take life, and take vengeance.  More than a few of us mere humans need to contemplate Joseph’s question of long ago – Am I in the Place of God?</a:t>
            </a:r>
          </a:p>
        </p:txBody>
      </p:sp>
      <p:sp>
        <p:nvSpPr>
          <p:cNvPr id="4" name="Slide Number Placeholder 3"/>
          <p:cNvSpPr>
            <a:spLocks noGrp="1"/>
          </p:cNvSpPr>
          <p:nvPr>
            <p:ph type="sldNum" sz="quarter" idx="5"/>
          </p:nvPr>
        </p:nvSpPr>
        <p:spPr/>
        <p:txBody>
          <a:bodyPr/>
          <a:lstStyle/>
          <a:p>
            <a:fld id="{A594E58F-F797-4D90-A897-D05818CA1F6A}" type="slidenum">
              <a:rPr lang="en-US" smtClean="0"/>
              <a:t>1</a:t>
            </a:fld>
            <a:endParaRPr lang="en-US"/>
          </a:p>
        </p:txBody>
      </p:sp>
    </p:spTree>
    <p:extLst>
      <p:ext uri="{BB962C8B-B14F-4D97-AF65-F5344CB8AC3E}">
        <p14:creationId xmlns:p14="http://schemas.microsoft.com/office/powerpoint/2010/main" val="3455249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8F8274-FA61-4E53-AB6B-3CADBD255EF5}"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79A4-97F3-4928-8C8A-333D536B58B6}" type="slidenum">
              <a:rPr lang="en-US" smtClean="0"/>
              <a:t>‹#›</a:t>
            </a:fld>
            <a:endParaRPr lang="en-US"/>
          </a:p>
        </p:txBody>
      </p:sp>
    </p:spTree>
    <p:extLst>
      <p:ext uri="{BB962C8B-B14F-4D97-AF65-F5344CB8AC3E}">
        <p14:creationId xmlns:p14="http://schemas.microsoft.com/office/powerpoint/2010/main" val="2127323538"/>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8F8274-FA61-4E53-AB6B-3CADBD255EF5}"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79A4-97F3-4928-8C8A-333D536B58B6}" type="slidenum">
              <a:rPr lang="en-US" smtClean="0"/>
              <a:t>‹#›</a:t>
            </a:fld>
            <a:endParaRPr lang="en-US"/>
          </a:p>
        </p:txBody>
      </p:sp>
    </p:spTree>
    <p:extLst>
      <p:ext uri="{BB962C8B-B14F-4D97-AF65-F5344CB8AC3E}">
        <p14:creationId xmlns:p14="http://schemas.microsoft.com/office/powerpoint/2010/main" val="118437276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8F8274-FA61-4E53-AB6B-3CADBD255EF5}"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79A4-97F3-4928-8C8A-333D536B58B6}" type="slidenum">
              <a:rPr lang="en-US" smtClean="0"/>
              <a:t>‹#›</a:t>
            </a:fld>
            <a:endParaRPr lang="en-US"/>
          </a:p>
        </p:txBody>
      </p:sp>
    </p:spTree>
    <p:extLst>
      <p:ext uri="{BB962C8B-B14F-4D97-AF65-F5344CB8AC3E}">
        <p14:creationId xmlns:p14="http://schemas.microsoft.com/office/powerpoint/2010/main" val="238374796"/>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8F8274-FA61-4E53-AB6B-3CADBD255EF5}"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79A4-97F3-4928-8C8A-333D536B58B6}" type="slidenum">
              <a:rPr lang="en-US" smtClean="0"/>
              <a:t>‹#›</a:t>
            </a:fld>
            <a:endParaRPr lang="en-US"/>
          </a:p>
        </p:txBody>
      </p:sp>
    </p:spTree>
    <p:extLst>
      <p:ext uri="{BB962C8B-B14F-4D97-AF65-F5344CB8AC3E}">
        <p14:creationId xmlns:p14="http://schemas.microsoft.com/office/powerpoint/2010/main" val="4099906848"/>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8F8274-FA61-4E53-AB6B-3CADBD255EF5}"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79A4-97F3-4928-8C8A-333D536B58B6}" type="slidenum">
              <a:rPr lang="en-US" smtClean="0"/>
              <a:t>‹#›</a:t>
            </a:fld>
            <a:endParaRPr lang="en-US"/>
          </a:p>
        </p:txBody>
      </p:sp>
    </p:spTree>
    <p:extLst>
      <p:ext uri="{BB962C8B-B14F-4D97-AF65-F5344CB8AC3E}">
        <p14:creationId xmlns:p14="http://schemas.microsoft.com/office/powerpoint/2010/main" val="80609711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8F8274-FA61-4E53-AB6B-3CADBD255EF5}"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879A4-97F3-4928-8C8A-333D536B58B6}" type="slidenum">
              <a:rPr lang="en-US" smtClean="0"/>
              <a:t>‹#›</a:t>
            </a:fld>
            <a:endParaRPr lang="en-US"/>
          </a:p>
        </p:txBody>
      </p:sp>
    </p:spTree>
    <p:extLst>
      <p:ext uri="{BB962C8B-B14F-4D97-AF65-F5344CB8AC3E}">
        <p14:creationId xmlns:p14="http://schemas.microsoft.com/office/powerpoint/2010/main" val="1880987408"/>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8F8274-FA61-4E53-AB6B-3CADBD255EF5}" type="datetimeFigureOut">
              <a:rPr lang="en-US" smtClean="0"/>
              <a:t>10/3/2020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879A4-97F3-4928-8C8A-333D536B58B6}" type="slidenum">
              <a:rPr lang="en-US" smtClean="0"/>
              <a:t>‹#›</a:t>
            </a:fld>
            <a:endParaRPr lang="en-US"/>
          </a:p>
        </p:txBody>
      </p:sp>
    </p:spTree>
    <p:extLst>
      <p:ext uri="{BB962C8B-B14F-4D97-AF65-F5344CB8AC3E}">
        <p14:creationId xmlns:p14="http://schemas.microsoft.com/office/powerpoint/2010/main" val="243489781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8F8274-FA61-4E53-AB6B-3CADBD255EF5}" type="datetimeFigureOut">
              <a:rPr lang="en-US" smtClean="0"/>
              <a:t>10/3/2020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879A4-97F3-4928-8C8A-333D536B58B6}" type="slidenum">
              <a:rPr lang="en-US" smtClean="0"/>
              <a:t>‹#›</a:t>
            </a:fld>
            <a:endParaRPr lang="en-US"/>
          </a:p>
        </p:txBody>
      </p:sp>
    </p:spTree>
    <p:extLst>
      <p:ext uri="{BB962C8B-B14F-4D97-AF65-F5344CB8AC3E}">
        <p14:creationId xmlns:p14="http://schemas.microsoft.com/office/powerpoint/2010/main" val="2759506032"/>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F8274-FA61-4E53-AB6B-3CADBD255EF5}" type="datetimeFigureOut">
              <a:rPr lang="en-US" smtClean="0"/>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879A4-97F3-4928-8C8A-333D536B58B6}" type="slidenum">
              <a:rPr lang="en-US" smtClean="0"/>
              <a:t>‹#›</a:t>
            </a:fld>
            <a:endParaRPr lang="en-US"/>
          </a:p>
        </p:txBody>
      </p:sp>
    </p:spTree>
    <p:extLst>
      <p:ext uri="{BB962C8B-B14F-4D97-AF65-F5344CB8AC3E}">
        <p14:creationId xmlns:p14="http://schemas.microsoft.com/office/powerpoint/2010/main" val="50077982"/>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8F8274-FA61-4E53-AB6B-3CADBD255EF5}"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879A4-97F3-4928-8C8A-333D536B58B6}" type="slidenum">
              <a:rPr lang="en-US" smtClean="0"/>
              <a:t>‹#›</a:t>
            </a:fld>
            <a:endParaRPr lang="en-US"/>
          </a:p>
        </p:txBody>
      </p:sp>
    </p:spTree>
    <p:extLst>
      <p:ext uri="{BB962C8B-B14F-4D97-AF65-F5344CB8AC3E}">
        <p14:creationId xmlns:p14="http://schemas.microsoft.com/office/powerpoint/2010/main" val="867653521"/>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8F8274-FA61-4E53-AB6B-3CADBD255EF5}"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879A4-97F3-4928-8C8A-333D536B58B6}" type="slidenum">
              <a:rPr lang="en-US" smtClean="0"/>
              <a:t>‹#›</a:t>
            </a:fld>
            <a:endParaRPr lang="en-US"/>
          </a:p>
        </p:txBody>
      </p:sp>
    </p:spTree>
    <p:extLst>
      <p:ext uri="{BB962C8B-B14F-4D97-AF65-F5344CB8AC3E}">
        <p14:creationId xmlns:p14="http://schemas.microsoft.com/office/powerpoint/2010/main" val="296726875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F8274-FA61-4E53-AB6B-3CADBD255EF5}" type="datetimeFigureOut">
              <a:rPr lang="en-US" smtClean="0"/>
              <a:t>10/3/2020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879A4-97F3-4928-8C8A-333D536B58B6}" type="slidenum">
              <a:rPr lang="en-US" smtClean="0"/>
              <a:t>‹#›</a:t>
            </a:fld>
            <a:endParaRPr lang="en-US"/>
          </a:p>
        </p:txBody>
      </p:sp>
    </p:spTree>
    <p:extLst>
      <p:ext uri="{BB962C8B-B14F-4D97-AF65-F5344CB8AC3E}">
        <p14:creationId xmlns:p14="http://schemas.microsoft.com/office/powerpoint/2010/main" val="2274387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867BC-63F7-4733-9866-6BD03BA04360}"/>
              </a:ext>
            </a:extLst>
          </p:cNvPr>
          <p:cNvPicPr>
            <a:picLocks noChangeAspect="1"/>
          </p:cNvPicPr>
          <p:nvPr/>
        </p:nvPicPr>
        <p:blipFill rotWithShape="1">
          <a:blip r:embed="rId3"/>
          <a:srcRect l="5349" r="5802"/>
          <a:stretch/>
        </p:blipFill>
        <p:spPr>
          <a:xfrm>
            <a:off x="0" y="0"/>
            <a:ext cx="9144000" cy="6858000"/>
          </a:xfrm>
          <a:prstGeom prst="rect">
            <a:avLst/>
          </a:prstGeom>
        </p:spPr>
      </p:pic>
      <p:sp>
        <p:nvSpPr>
          <p:cNvPr id="2" name="Title 1">
            <a:extLst>
              <a:ext uri="{FF2B5EF4-FFF2-40B4-BE49-F238E27FC236}">
                <a16:creationId xmlns:a16="http://schemas.microsoft.com/office/drawing/2014/main" id="{FCAABB3A-A865-4B49-A76A-E7E9CF2DFDE9}"/>
              </a:ext>
            </a:extLst>
          </p:cNvPr>
          <p:cNvSpPr>
            <a:spLocks noGrp="1"/>
          </p:cNvSpPr>
          <p:nvPr>
            <p:ph type="ctrTitle"/>
          </p:nvPr>
        </p:nvSpPr>
        <p:spPr>
          <a:xfrm>
            <a:off x="1680676" y="526775"/>
            <a:ext cx="5782647" cy="2950126"/>
          </a:xfrm>
        </p:spPr>
        <p:txBody>
          <a:bodyPr/>
          <a:lstStyle/>
          <a:p>
            <a:r>
              <a:rPr lang="en-US" dirty="0">
                <a:solidFill>
                  <a:schemeClr val="tx2">
                    <a:lumMod val="40000"/>
                    <a:lumOff val="60000"/>
                  </a:schemeClr>
                </a:solidFill>
                <a:effectLst>
                  <a:reflection blurRad="6350" stA="55000" endA="300" endPos="45500" dir="5400000" sy="-100000" algn="bl" rotWithShape="0"/>
                </a:effectLst>
                <a:latin typeface="Cooper Black" panose="0208090404030B020404" pitchFamily="18" charset="0"/>
              </a:rPr>
              <a:t>Am I in the	 Place of God?</a:t>
            </a:r>
          </a:p>
        </p:txBody>
      </p:sp>
      <p:sp>
        <p:nvSpPr>
          <p:cNvPr id="3" name="Subtitle 2">
            <a:extLst>
              <a:ext uri="{FF2B5EF4-FFF2-40B4-BE49-F238E27FC236}">
                <a16:creationId xmlns:a16="http://schemas.microsoft.com/office/drawing/2014/main" id="{D2E31007-2BAB-4AC0-B3F8-13F00BD3C2FD}"/>
              </a:ext>
            </a:extLst>
          </p:cNvPr>
          <p:cNvSpPr>
            <a:spLocks noGrp="1"/>
          </p:cNvSpPr>
          <p:nvPr>
            <p:ph type="subTitle" idx="1"/>
          </p:nvPr>
        </p:nvSpPr>
        <p:spPr>
          <a:xfrm>
            <a:off x="1143000" y="3750906"/>
            <a:ext cx="6858000" cy="1506894"/>
          </a:xfrm>
        </p:spPr>
        <p:txBody>
          <a:bodyPr/>
          <a:lstStyle/>
          <a:p>
            <a:r>
              <a:rPr lang="en-US" b="1" dirty="0">
                <a:solidFill>
                  <a:schemeClr val="bg1"/>
                </a:solidFill>
              </a:rPr>
              <a:t>Genesis 50:15-21</a:t>
            </a:r>
          </a:p>
        </p:txBody>
      </p:sp>
    </p:spTree>
    <p:extLst>
      <p:ext uri="{BB962C8B-B14F-4D97-AF65-F5344CB8AC3E}">
        <p14:creationId xmlns:p14="http://schemas.microsoft.com/office/powerpoint/2010/main" val="1010197133"/>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BF7DD2-F429-4CC7-B866-FC10B91549E0}"/>
              </a:ext>
            </a:extLst>
          </p:cNvPr>
          <p:cNvPicPr>
            <a:picLocks noChangeAspect="1"/>
          </p:cNvPicPr>
          <p:nvPr/>
        </p:nvPicPr>
        <p:blipFill>
          <a:blip r:embed="rId2"/>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5360A0DB-082B-48F1-88B7-39EEFFCE76BB}"/>
              </a:ext>
            </a:extLst>
          </p:cNvPr>
          <p:cNvSpPr>
            <a:spLocks noGrp="1"/>
          </p:cNvSpPr>
          <p:nvPr>
            <p:ph type="title"/>
          </p:nvPr>
        </p:nvSpPr>
        <p:spPr/>
        <p:txBody>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“Do not be afraid, for am    I in the Place of God?”</a:t>
            </a:r>
          </a:p>
        </p:txBody>
      </p:sp>
      <p:sp>
        <p:nvSpPr>
          <p:cNvPr id="5" name="Content Placeholder 4">
            <a:extLst>
              <a:ext uri="{FF2B5EF4-FFF2-40B4-BE49-F238E27FC236}">
                <a16:creationId xmlns:a16="http://schemas.microsoft.com/office/drawing/2014/main" id="{E0DA3C5B-AE7D-4A0E-8ACF-DD9F5327398F}"/>
              </a:ext>
            </a:extLst>
          </p:cNvPr>
          <p:cNvSpPr>
            <a:spLocks noGrp="1"/>
          </p:cNvSpPr>
          <p:nvPr>
            <p:ph idx="1"/>
          </p:nvPr>
        </p:nvSpPr>
        <p:spPr>
          <a:xfrm>
            <a:off x="628650" y="1825624"/>
            <a:ext cx="7886700" cy="4752457"/>
          </a:xfrm>
        </p:spPr>
        <p:txBody>
          <a:bodyPr>
            <a:normAutofit/>
          </a:bodyPr>
          <a:lstStyle/>
          <a:p>
            <a:pPr marL="0" indent="0">
              <a:buNone/>
            </a:pPr>
            <a:r>
              <a:rPr lang="en-US" sz="3600" b="1" dirty="0">
                <a:solidFill>
                  <a:schemeClr val="bg1"/>
                </a:solidFill>
              </a:rPr>
              <a:t>Humans are not in the place of God…</a:t>
            </a:r>
          </a:p>
          <a:p>
            <a:r>
              <a:rPr lang="en-US" sz="3200" b="1" dirty="0">
                <a:solidFill>
                  <a:schemeClr val="accent1">
                    <a:lumMod val="20000"/>
                    <a:lumOff val="80000"/>
                  </a:schemeClr>
                </a:solidFill>
              </a:rPr>
              <a:t>Having the authority to decide right from wrong </a:t>
            </a:r>
            <a:r>
              <a:rPr lang="en-US" sz="3200" dirty="0">
                <a:solidFill>
                  <a:schemeClr val="accent1">
                    <a:lumMod val="20000"/>
                    <a:lumOff val="80000"/>
                  </a:schemeClr>
                </a:solidFill>
              </a:rPr>
              <a:t>(Genesis 3:4-5; James 4:12)</a:t>
            </a:r>
          </a:p>
          <a:p>
            <a:r>
              <a:rPr lang="en-US" sz="3200" b="1" dirty="0">
                <a:solidFill>
                  <a:schemeClr val="accent1">
                    <a:lumMod val="20000"/>
                    <a:lumOff val="80000"/>
                  </a:schemeClr>
                </a:solidFill>
              </a:rPr>
              <a:t>Having the power in relationships                        </a:t>
            </a:r>
            <a:r>
              <a:rPr lang="en-US" sz="3200" dirty="0">
                <a:solidFill>
                  <a:schemeClr val="accent1">
                    <a:lumMod val="20000"/>
                    <a:lumOff val="80000"/>
                  </a:schemeClr>
                </a:solidFill>
              </a:rPr>
              <a:t>(2 Kings 5:6-7)</a:t>
            </a:r>
          </a:p>
          <a:p>
            <a:r>
              <a:rPr lang="en-US" sz="3200" b="1" dirty="0">
                <a:solidFill>
                  <a:schemeClr val="accent1">
                    <a:lumMod val="20000"/>
                    <a:lumOff val="80000"/>
                  </a:schemeClr>
                </a:solidFill>
              </a:rPr>
              <a:t>Determining what the future will hold              </a:t>
            </a:r>
            <a:r>
              <a:rPr lang="en-US" sz="3200" dirty="0">
                <a:solidFill>
                  <a:schemeClr val="accent1">
                    <a:lumMod val="20000"/>
                    <a:lumOff val="80000"/>
                  </a:schemeClr>
                </a:solidFill>
              </a:rPr>
              <a:t>(Matthew 6:31-34)</a:t>
            </a:r>
          </a:p>
          <a:p>
            <a:endParaRPr lang="en-US" dirty="0">
              <a:solidFill>
                <a:schemeClr val="accent1">
                  <a:lumMod val="20000"/>
                  <a:lumOff val="80000"/>
                </a:schemeClr>
              </a:solidFill>
            </a:endParaRPr>
          </a:p>
          <a:p>
            <a:endParaRPr lang="en-US" dirty="0"/>
          </a:p>
        </p:txBody>
      </p:sp>
    </p:spTree>
    <p:extLst>
      <p:ext uri="{BB962C8B-B14F-4D97-AF65-F5344CB8AC3E}">
        <p14:creationId xmlns:p14="http://schemas.microsoft.com/office/powerpoint/2010/main" val="4886852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BF7DD2-F429-4CC7-B866-FC10B91549E0}"/>
              </a:ext>
            </a:extLst>
          </p:cNvPr>
          <p:cNvPicPr>
            <a:picLocks noChangeAspect="1"/>
          </p:cNvPicPr>
          <p:nvPr/>
        </p:nvPicPr>
        <p:blipFill>
          <a:blip r:embed="rId2"/>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5360A0DB-082B-48F1-88B7-39EEFFCE76BB}"/>
              </a:ext>
            </a:extLst>
          </p:cNvPr>
          <p:cNvSpPr>
            <a:spLocks noGrp="1"/>
          </p:cNvSpPr>
          <p:nvPr>
            <p:ph type="title"/>
          </p:nvPr>
        </p:nvSpPr>
        <p:spPr/>
        <p:txBody>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“Do not be afraid, for am    I in the Place of God?”</a:t>
            </a:r>
          </a:p>
        </p:txBody>
      </p:sp>
      <p:sp>
        <p:nvSpPr>
          <p:cNvPr id="5" name="Content Placeholder 4">
            <a:extLst>
              <a:ext uri="{FF2B5EF4-FFF2-40B4-BE49-F238E27FC236}">
                <a16:creationId xmlns:a16="http://schemas.microsoft.com/office/drawing/2014/main" id="{E0DA3C5B-AE7D-4A0E-8ACF-DD9F5327398F}"/>
              </a:ext>
            </a:extLst>
          </p:cNvPr>
          <p:cNvSpPr>
            <a:spLocks noGrp="1"/>
          </p:cNvSpPr>
          <p:nvPr>
            <p:ph idx="1"/>
          </p:nvPr>
        </p:nvSpPr>
        <p:spPr>
          <a:xfrm>
            <a:off x="628650" y="1825624"/>
            <a:ext cx="7886700" cy="4752457"/>
          </a:xfrm>
        </p:spPr>
        <p:txBody>
          <a:bodyPr>
            <a:normAutofit/>
          </a:bodyPr>
          <a:lstStyle/>
          <a:p>
            <a:pPr marL="0" indent="0">
              <a:buNone/>
            </a:pPr>
            <a:r>
              <a:rPr lang="en-US" sz="3600" b="1" dirty="0">
                <a:solidFill>
                  <a:schemeClr val="bg1"/>
                </a:solidFill>
              </a:rPr>
              <a:t>Humans are not in the place of God…</a:t>
            </a:r>
          </a:p>
          <a:p>
            <a:r>
              <a:rPr lang="en-US" sz="3200" b="1" dirty="0">
                <a:solidFill>
                  <a:schemeClr val="accent1">
                    <a:lumMod val="20000"/>
                    <a:lumOff val="80000"/>
                  </a:schemeClr>
                </a:solidFill>
              </a:rPr>
              <a:t>Controlling government </a:t>
            </a:r>
            <a:r>
              <a:rPr lang="en-US" sz="3200" dirty="0">
                <a:solidFill>
                  <a:schemeClr val="accent1">
                    <a:lumMod val="20000"/>
                    <a:lumOff val="80000"/>
                  </a:schemeClr>
                </a:solidFill>
              </a:rPr>
              <a:t>(Daniel 4:17; Proverbs 21:1)</a:t>
            </a:r>
          </a:p>
          <a:p>
            <a:r>
              <a:rPr lang="en-US" sz="3200" b="1" dirty="0">
                <a:solidFill>
                  <a:schemeClr val="accent1">
                    <a:lumMod val="20000"/>
                    <a:lumOff val="80000"/>
                  </a:schemeClr>
                </a:solidFill>
              </a:rPr>
              <a:t>Deciding who lives and dies – Abortion                  </a:t>
            </a:r>
            <a:r>
              <a:rPr lang="en-US" sz="3200" dirty="0">
                <a:solidFill>
                  <a:schemeClr val="accent1">
                    <a:lumMod val="20000"/>
                    <a:lumOff val="80000"/>
                  </a:schemeClr>
                </a:solidFill>
              </a:rPr>
              <a:t>(Deut. 32:39; 1 Samuel 2:6; Psalm 106:36-38) </a:t>
            </a:r>
          </a:p>
          <a:p>
            <a:r>
              <a:rPr lang="en-US" sz="3200" b="1" dirty="0">
                <a:solidFill>
                  <a:schemeClr val="accent1">
                    <a:lumMod val="20000"/>
                    <a:lumOff val="80000"/>
                  </a:schemeClr>
                </a:solidFill>
              </a:rPr>
              <a:t>Condemning and taking vengeance </a:t>
            </a:r>
            <a:r>
              <a:rPr lang="en-US" sz="3200" dirty="0">
                <a:solidFill>
                  <a:schemeClr val="accent1">
                    <a:lumMod val="20000"/>
                    <a:lumOff val="80000"/>
                  </a:schemeClr>
                </a:solidFill>
              </a:rPr>
              <a:t>(Matthew 18:21-35; Romans 12:17-19)</a:t>
            </a:r>
          </a:p>
          <a:p>
            <a:endParaRPr lang="en-US" dirty="0">
              <a:solidFill>
                <a:schemeClr val="accent1">
                  <a:lumMod val="20000"/>
                  <a:lumOff val="80000"/>
                </a:schemeClr>
              </a:solidFill>
            </a:endParaRPr>
          </a:p>
          <a:p>
            <a:endParaRPr lang="en-US" dirty="0"/>
          </a:p>
        </p:txBody>
      </p:sp>
    </p:spTree>
    <p:extLst>
      <p:ext uri="{BB962C8B-B14F-4D97-AF65-F5344CB8AC3E}">
        <p14:creationId xmlns:p14="http://schemas.microsoft.com/office/powerpoint/2010/main" val="31368884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BF7DD2-F429-4CC7-B866-FC10B91549E0}"/>
              </a:ext>
            </a:extLst>
          </p:cNvPr>
          <p:cNvPicPr>
            <a:picLocks noChangeAspect="1"/>
          </p:cNvPicPr>
          <p:nvPr/>
        </p:nvPicPr>
        <p:blipFill>
          <a:blip r:embed="rId2"/>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5360A0DB-082B-48F1-88B7-39EEFFCE76BB}"/>
              </a:ext>
            </a:extLst>
          </p:cNvPr>
          <p:cNvSpPr>
            <a:spLocks noGrp="1"/>
          </p:cNvSpPr>
          <p:nvPr>
            <p:ph type="title"/>
          </p:nvPr>
        </p:nvSpPr>
        <p:spPr>
          <a:xfrm>
            <a:off x="628650" y="365126"/>
            <a:ext cx="7886700" cy="866515"/>
          </a:xfrm>
        </p:spPr>
        <p:txBody>
          <a:bodyPr>
            <a:normAutofit/>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“Am I in the Place of God?”</a:t>
            </a:r>
          </a:p>
        </p:txBody>
      </p:sp>
      <p:sp>
        <p:nvSpPr>
          <p:cNvPr id="5" name="Content Placeholder 4">
            <a:extLst>
              <a:ext uri="{FF2B5EF4-FFF2-40B4-BE49-F238E27FC236}">
                <a16:creationId xmlns:a16="http://schemas.microsoft.com/office/drawing/2014/main" id="{E0DA3C5B-AE7D-4A0E-8ACF-DD9F5327398F}"/>
              </a:ext>
            </a:extLst>
          </p:cNvPr>
          <p:cNvSpPr>
            <a:spLocks noGrp="1"/>
          </p:cNvSpPr>
          <p:nvPr>
            <p:ph idx="1"/>
          </p:nvPr>
        </p:nvSpPr>
        <p:spPr>
          <a:xfrm>
            <a:off x="628650" y="1231641"/>
            <a:ext cx="7886700" cy="5346441"/>
          </a:xfrm>
        </p:spPr>
        <p:txBody>
          <a:bodyPr>
            <a:normAutofit/>
          </a:bodyPr>
          <a:lstStyle/>
          <a:p>
            <a:pPr marL="284163" indent="-284163"/>
            <a:r>
              <a:rPr lang="en-US" sz="3200" dirty="0">
                <a:solidFill>
                  <a:schemeClr val="bg1"/>
                </a:solidFill>
                <a:latin typeface="Cooper Black" panose="0208090404030B020404" pitchFamily="18" charset="0"/>
              </a:rPr>
              <a:t>“You meant evil against me,               but God meant it for good”</a:t>
            </a:r>
          </a:p>
          <a:p>
            <a:pPr lvl="1"/>
            <a:r>
              <a:rPr lang="en-US" sz="2800" b="1" dirty="0">
                <a:solidFill>
                  <a:schemeClr val="accent1">
                    <a:lumMod val="20000"/>
                    <a:lumOff val="80000"/>
                  </a:schemeClr>
                </a:solidFill>
              </a:rPr>
              <a:t>We must trust in God and in what He intends  </a:t>
            </a:r>
            <a:r>
              <a:rPr lang="en-US" sz="2800" dirty="0">
                <a:solidFill>
                  <a:schemeClr val="accent1">
                    <a:lumMod val="20000"/>
                    <a:lumOff val="80000"/>
                  </a:schemeClr>
                </a:solidFill>
              </a:rPr>
              <a:t>(Proverbs 19:21; Romans 8:28) </a:t>
            </a:r>
          </a:p>
          <a:p>
            <a:pPr marL="284163" indent="-284163"/>
            <a:r>
              <a:rPr lang="en-US" sz="3200" dirty="0">
                <a:solidFill>
                  <a:schemeClr val="bg1"/>
                </a:solidFill>
                <a:latin typeface="Cooper Black" panose="0208090404030B020404" pitchFamily="18" charset="0"/>
              </a:rPr>
              <a:t>“So then, don’t be afraid. I will provide for you and your children.”</a:t>
            </a:r>
          </a:p>
          <a:p>
            <a:pPr lvl="1"/>
            <a:r>
              <a:rPr lang="en-US" sz="2800" b="1" dirty="0">
                <a:solidFill>
                  <a:schemeClr val="accent1">
                    <a:lumMod val="20000"/>
                    <a:lumOff val="80000"/>
                  </a:schemeClr>
                </a:solidFill>
              </a:rPr>
              <a:t>Forgiving others and trusting God enables us to do good to those who hurt us! </a:t>
            </a:r>
            <a:r>
              <a:rPr lang="en-US" sz="2800" dirty="0">
                <a:solidFill>
                  <a:schemeClr val="accent1">
                    <a:lumMod val="20000"/>
                    <a:lumOff val="80000"/>
                  </a:schemeClr>
                </a:solidFill>
              </a:rPr>
              <a:t>(Matthew 5:44; 1 Thess. 5:15; Romans 12:20-21; 1 Peter 3:8-9)</a:t>
            </a:r>
          </a:p>
          <a:p>
            <a:pPr lvl="1"/>
            <a:r>
              <a:rPr lang="en-US" sz="2800" b="1" dirty="0">
                <a:solidFill>
                  <a:schemeClr val="accent1">
                    <a:lumMod val="20000"/>
                    <a:lumOff val="80000"/>
                  </a:schemeClr>
                </a:solidFill>
              </a:rPr>
              <a:t>Holding a grudge thwarts these expressions of love </a:t>
            </a:r>
            <a:r>
              <a:rPr lang="en-US" sz="2800" dirty="0">
                <a:solidFill>
                  <a:schemeClr val="accent1">
                    <a:lumMod val="20000"/>
                    <a:lumOff val="80000"/>
                  </a:schemeClr>
                </a:solidFill>
              </a:rPr>
              <a:t>(Leviticus 19:18)</a:t>
            </a:r>
            <a:endParaRPr lang="en-US" sz="2400" dirty="0">
              <a:solidFill>
                <a:schemeClr val="accent1">
                  <a:lumMod val="20000"/>
                  <a:lumOff val="80000"/>
                </a:schemeClr>
              </a:solidFill>
            </a:endParaRPr>
          </a:p>
          <a:p>
            <a:endParaRPr lang="en-US" dirty="0"/>
          </a:p>
        </p:txBody>
      </p:sp>
    </p:spTree>
    <p:extLst>
      <p:ext uri="{BB962C8B-B14F-4D97-AF65-F5344CB8AC3E}">
        <p14:creationId xmlns:p14="http://schemas.microsoft.com/office/powerpoint/2010/main" val="2705244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BF7DD2-F429-4CC7-B866-FC10B91549E0}"/>
              </a:ext>
            </a:extLst>
          </p:cNvPr>
          <p:cNvPicPr>
            <a:picLocks noChangeAspect="1"/>
          </p:cNvPicPr>
          <p:nvPr/>
        </p:nvPicPr>
        <p:blipFill>
          <a:blip r:embed="rId2"/>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5360A0DB-082B-48F1-88B7-39EEFFCE76BB}"/>
              </a:ext>
            </a:extLst>
          </p:cNvPr>
          <p:cNvSpPr>
            <a:spLocks noGrp="1"/>
          </p:cNvSpPr>
          <p:nvPr>
            <p:ph type="title"/>
          </p:nvPr>
        </p:nvSpPr>
        <p:spPr>
          <a:xfrm>
            <a:off x="628650" y="168166"/>
            <a:ext cx="7886700" cy="1429406"/>
          </a:xfrm>
        </p:spPr>
        <p:txBody>
          <a:bodyPr>
            <a:normAutofit/>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We are Never in </a:t>
            </a:r>
            <a:b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br>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oper Black" panose="0208090404030B020404" pitchFamily="18" charset="0"/>
              </a:rPr>
              <a:t>the Place of God</a:t>
            </a:r>
          </a:p>
        </p:txBody>
      </p:sp>
      <p:sp>
        <p:nvSpPr>
          <p:cNvPr id="5" name="Content Placeholder 4">
            <a:extLst>
              <a:ext uri="{FF2B5EF4-FFF2-40B4-BE49-F238E27FC236}">
                <a16:creationId xmlns:a16="http://schemas.microsoft.com/office/drawing/2014/main" id="{E0DA3C5B-AE7D-4A0E-8ACF-DD9F5327398F}"/>
              </a:ext>
            </a:extLst>
          </p:cNvPr>
          <p:cNvSpPr>
            <a:spLocks noGrp="1"/>
          </p:cNvSpPr>
          <p:nvPr>
            <p:ph idx="1"/>
          </p:nvPr>
        </p:nvSpPr>
        <p:spPr>
          <a:xfrm>
            <a:off x="628650" y="1681655"/>
            <a:ext cx="7886700" cy="4896427"/>
          </a:xfrm>
        </p:spPr>
        <p:txBody>
          <a:bodyPr>
            <a:normAutofit/>
          </a:bodyPr>
          <a:lstStyle/>
          <a:p>
            <a:pPr marL="0" indent="0" algn="ctr">
              <a:buNone/>
            </a:pPr>
            <a:r>
              <a:rPr lang="en-US" sz="3600" dirty="0">
                <a:solidFill>
                  <a:schemeClr val="bg1"/>
                </a:solidFill>
                <a:latin typeface="Cambria" panose="02040503050406030204" pitchFamily="18" charset="0"/>
                <a:ea typeface="Cambria" panose="02040503050406030204" pitchFamily="18" charset="0"/>
              </a:rPr>
              <a:t>“For My thoughts are not your thoughts, nor are your ways My ways,” says the LORD.  </a:t>
            </a:r>
          </a:p>
          <a:p>
            <a:pPr marL="0" indent="0" algn="ctr">
              <a:buNone/>
            </a:pPr>
            <a:r>
              <a:rPr lang="en-US" sz="3600" dirty="0">
                <a:solidFill>
                  <a:schemeClr val="bg1"/>
                </a:solidFill>
                <a:latin typeface="Cambria" panose="02040503050406030204" pitchFamily="18" charset="0"/>
                <a:ea typeface="Cambria" panose="02040503050406030204" pitchFamily="18" charset="0"/>
              </a:rPr>
              <a:t>“For as the heavens are higher than   the earth, so are My ways higher      than your ways, and My thoughts    than your thoughts.”</a:t>
            </a:r>
            <a:r>
              <a:rPr lang="en-US" sz="3200" dirty="0">
                <a:solidFill>
                  <a:schemeClr val="bg1"/>
                </a:solidFill>
                <a:latin typeface="Cambria" panose="02040503050406030204" pitchFamily="18" charset="0"/>
                <a:ea typeface="Cambria" panose="02040503050406030204" pitchFamily="18" charset="0"/>
              </a:rPr>
              <a:t> (Isaiah 55:8-9)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893546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359</Words>
  <Application>Microsoft Office PowerPoint</Application>
  <PresentationFormat>On-screen Show (4:3)</PresentationFormat>
  <Paragraphs>23</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Cambria</vt:lpstr>
      <vt:lpstr>Cooper Black</vt:lpstr>
      <vt:lpstr>Office Theme</vt:lpstr>
      <vt:lpstr>Am I in the  Place of God?</vt:lpstr>
      <vt:lpstr>“Do not be afraid, for am    I in the Place of God?”</vt:lpstr>
      <vt:lpstr>“Do not be afraid, for am    I in the Place of God?”</vt:lpstr>
      <vt:lpstr>“Am I in the Place of God?”</vt:lpstr>
      <vt:lpstr>We are Never in  the Place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 I in the Place of God?</dc:title>
  <dc:creator>Steve</dc:creator>
  <cp:lastModifiedBy>Steve</cp:lastModifiedBy>
  <cp:revision>15</cp:revision>
  <dcterms:created xsi:type="dcterms:W3CDTF">2020-10-02T14:43:57Z</dcterms:created>
  <dcterms:modified xsi:type="dcterms:W3CDTF">2020-10-03T14:26:06Z</dcterms:modified>
</cp:coreProperties>
</file>