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9" r:id="rId4"/>
    <p:sldId id="258"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08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97" d="100"/>
          <a:sy n="97" d="100"/>
        </p:scale>
        <p:origin x="1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4AC0B-349D-4A70-BCB7-C5F19DF8E1FE}" type="datetimeFigureOut">
              <a:rPr lang="en-US" smtClean="0"/>
              <a:t>10/5/2019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2CF211-5DE5-4DB9-A965-B8342E415765}" type="slidenum">
              <a:rPr lang="en-US" smtClean="0"/>
              <a:t>‹#›</a:t>
            </a:fld>
            <a:endParaRPr lang="en-US"/>
          </a:p>
        </p:txBody>
      </p:sp>
    </p:spTree>
    <p:extLst>
      <p:ext uri="{BB962C8B-B14F-4D97-AF65-F5344CB8AC3E}">
        <p14:creationId xmlns:p14="http://schemas.microsoft.com/office/powerpoint/2010/main" val="3250233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Whether or not we want to own up to it, we are all responsible for our influence.  Jesus expects us to change the world for good by being salt and light.</a:t>
            </a:r>
          </a:p>
          <a:p>
            <a:endParaRPr lang="en-US" dirty="0"/>
          </a:p>
        </p:txBody>
      </p:sp>
      <p:sp>
        <p:nvSpPr>
          <p:cNvPr id="4" name="Slide Number Placeholder 3"/>
          <p:cNvSpPr>
            <a:spLocks noGrp="1"/>
          </p:cNvSpPr>
          <p:nvPr>
            <p:ph type="sldNum" sz="quarter" idx="5"/>
          </p:nvPr>
        </p:nvSpPr>
        <p:spPr/>
        <p:txBody>
          <a:bodyPr/>
          <a:lstStyle/>
          <a:p>
            <a:fld id="{2C2CF211-5DE5-4DB9-A965-B8342E415765}" type="slidenum">
              <a:rPr lang="en-US" smtClean="0"/>
              <a:t>1</a:t>
            </a:fld>
            <a:endParaRPr lang="en-US"/>
          </a:p>
        </p:txBody>
      </p:sp>
    </p:spTree>
    <p:extLst>
      <p:ext uri="{BB962C8B-B14F-4D97-AF65-F5344CB8AC3E}">
        <p14:creationId xmlns:p14="http://schemas.microsoft.com/office/powerpoint/2010/main" val="3056097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CF211-5DE5-4DB9-A965-B8342E415765}" type="slidenum">
              <a:rPr lang="en-US" smtClean="0"/>
              <a:t>2</a:t>
            </a:fld>
            <a:endParaRPr lang="en-US"/>
          </a:p>
        </p:txBody>
      </p:sp>
    </p:spTree>
    <p:extLst>
      <p:ext uri="{BB962C8B-B14F-4D97-AF65-F5344CB8AC3E}">
        <p14:creationId xmlns:p14="http://schemas.microsoft.com/office/powerpoint/2010/main" val="310705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CF211-5DE5-4DB9-A965-B8342E415765}" type="slidenum">
              <a:rPr lang="en-US" smtClean="0"/>
              <a:t>3</a:t>
            </a:fld>
            <a:endParaRPr lang="en-US"/>
          </a:p>
        </p:txBody>
      </p:sp>
    </p:spTree>
    <p:extLst>
      <p:ext uri="{BB962C8B-B14F-4D97-AF65-F5344CB8AC3E}">
        <p14:creationId xmlns:p14="http://schemas.microsoft.com/office/powerpoint/2010/main" val="720174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FE2A93-76BE-437C-87EE-DD46323B87CF}" type="datetimeFigureOut">
              <a:rPr lang="en-US" smtClean="0"/>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707558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FE2A93-76BE-437C-87EE-DD46323B87CF}" type="datetimeFigureOut">
              <a:rPr lang="en-US" smtClean="0"/>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3765654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FE2A93-76BE-437C-87EE-DD46323B87CF}" type="datetimeFigureOut">
              <a:rPr lang="en-US" smtClean="0"/>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1207364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FE2A93-76BE-437C-87EE-DD46323B87CF}" type="datetimeFigureOut">
              <a:rPr lang="en-US" smtClean="0"/>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822552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FE2A93-76BE-437C-87EE-DD46323B87CF}" type="datetimeFigureOut">
              <a:rPr lang="en-US" smtClean="0"/>
              <a:t>10/5/2019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75052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FE2A93-76BE-437C-87EE-DD46323B87CF}" type="datetimeFigureOut">
              <a:rPr lang="en-US" smtClean="0"/>
              <a:t>10/5/2019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2316147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FE2A93-76BE-437C-87EE-DD46323B87CF}" type="datetimeFigureOut">
              <a:rPr lang="en-US" smtClean="0"/>
              <a:t>10/5/2019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3540129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FE2A93-76BE-437C-87EE-DD46323B87CF}" type="datetimeFigureOut">
              <a:rPr lang="en-US" smtClean="0"/>
              <a:t>10/5/2019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758312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FE2A93-76BE-437C-87EE-DD46323B87CF}" type="datetimeFigureOut">
              <a:rPr lang="en-US" smtClean="0"/>
              <a:t>10/5/2019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3080294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FE2A93-76BE-437C-87EE-DD46323B87CF}" type="datetimeFigureOut">
              <a:rPr lang="en-US" smtClean="0"/>
              <a:t>10/5/2019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2112830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FE2A93-76BE-437C-87EE-DD46323B87CF}" type="datetimeFigureOut">
              <a:rPr lang="en-US" smtClean="0"/>
              <a:t>10/5/2019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AED3CC-FA45-4557-B9F2-16866D80213E}" type="slidenum">
              <a:rPr lang="en-US" smtClean="0"/>
              <a:t>‹#›</a:t>
            </a:fld>
            <a:endParaRPr lang="en-US"/>
          </a:p>
        </p:txBody>
      </p:sp>
    </p:spTree>
    <p:extLst>
      <p:ext uri="{BB962C8B-B14F-4D97-AF65-F5344CB8AC3E}">
        <p14:creationId xmlns:p14="http://schemas.microsoft.com/office/powerpoint/2010/main" val="1492903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FE2A93-76BE-437C-87EE-DD46323B87CF}" type="datetimeFigureOut">
              <a:rPr lang="en-US" smtClean="0"/>
              <a:t>10/5/2019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AED3CC-FA45-4557-B9F2-16866D80213E}" type="slidenum">
              <a:rPr lang="en-US" smtClean="0"/>
              <a:t>‹#›</a:t>
            </a:fld>
            <a:endParaRPr lang="en-US"/>
          </a:p>
        </p:txBody>
      </p:sp>
    </p:spTree>
    <p:extLst>
      <p:ext uri="{BB962C8B-B14F-4D97-AF65-F5344CB8AC3E}">
        <p14:creationId xmlns:p14="http://schemas.microsoft.com/office/powerpoint/2010/main" val="3332983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Frame, Outline, Background, Border, Minimal, Geometric">
            <a:extLst>
              <a:ext uri="{FF2B5EF4-FFF2-40B4-BE49-F238E27FC236}">
                <a16:creationId xmlns:a16="http://schemas.microsoft.com/office/drawing/2014/main" id="{B98A86D6-CB56-4B89-B562-817A970C28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2D857D4-D674-4E5A-9908-0C2A0872A0DC}"/>
              </a:ext>
            </a:extLst>
          </p:cNvPr>
          <p:cNvSpPr>
            <a:spLocks noGrp="1"/>
          </p:cNvSpPr>
          <p:nvPr>
            <p:ph type="ctrTitle"/>
          </p:nvPr>
        </p:nvSpPr>
        <p:spPr>
          <a:xfrm>
            <a:off x="4794971" y="1902618"/>
            <a:ext cx="4569213" cy="3052763"/>
          </a:xfrm>
        </p:spPr>
        <p:txBody>
          <a:bodyPr anchor="ctr">
            <a:normAutofit/>
          </a:bodyPr>
          <a:lstStyle/>
          <a:p>
            <a:pPr algn="l"/>
            <a:r>
              <a:rPr lang="en-US" dirty="0">
                <a:latin typeface="Britannic Bold" panose="020B0903060703020204" pitchFamily="34" charset="0"/>
              </a:rPr>
              <a:t>Owning    </a:t>
            </a:r>
            <a:br>
              <a:rPr lang="en-US" dirty="0">
                <a:latin typeface="Britannic Bold" panose="020B0903060703020204" pitchFamily="34" charset="0"/>
              </a:rPr>
            </a:br>
            <a:r>
              <a:rPr lang="en-US" dirty="0">
                <a:latin typeface="Britannic Bold" panose="020B0903060703020204" pitchFamily="34" charset="0"/>
              </a:rPr>
              <a:t>   Your Influence</a:t>
            </a:r>
          </a:p>
        </p:txBody>
      </p:sp>
      <p:sp>
        <p:nvSpPr>
          <p:cNvPr id="3" name="Subtitle 2">
            <a:extLst>
              <a:ext uri="{FF2B5EF4-FFF2-40B4-BE49-F238E27FC236}">
                <a16:creationId xmlns:a16="http://schemas.microsoft.com/office/drawing/2014/main" id="{2156F454-BA77-4727-9E6D-6DBE3ADB2FCF}"/>
              </a:ext>
            </a:extLst>
          </p:cNvPr>
          <p:cNvSpPr>
            <a:spLocks noGrp="1"/>
          </p:cNvSpPr>
          <p:nvPr>
            <p:ph type="subTitle" idx="1"/>
          </p:nvPr>
        </p:nvSpPr>
        <p:spPr>
          <a:xfrm>
            <a:off x="5570365" y="5374894"/>
            <a:ext cx="2540000" cy="531796"/>
          </a:xfrm>
        </p:spPr>
        <p:txBody>
          <a:bodyPr anchor="ctr"/>
          <a:lstStyle/>
          <a:p>
            <a:r>
              <a:rPr lang="en-US" dirty="0"/>
              <a:t>Matthew 5:13-16</a:t>
            </a:r>
          </a:p>
        </p:txBody>
      </p:sp>
      <p:pic>
        <p:nvPicPr>
          <p:cNvPr id="1026" name="Picture 2" descr="Bible, Salt And Light, Symbolism, Christian Faith">
            <a:extLst>
              <a:ext uri="{FF2B5EF4-FFF2-40B4-BE49-F238E27FC236}">
                <a16:creationId xmlns:a16="http://schemas.microsoft.com/office/drawing/2014/main" id="{D289C84F-E633-42E1-80B2-4EDC740D98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524594">
            <a:off x="817631" y="1677383"/>
            <a:ext cx="3867819" cy="2978427"/>
          </a:xfrm>
          <a:prstGeom prst="rect">
            <a:avLst/>
          </a:prstGeom>
          <a:ln w="38100" cap="sq">
            <a:solidFill>
              <a:schemeClr val="accent2">
                <a:lumMod val="50000"/>
              </a:schemeClr>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7250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racked, Texture, Vintage, Retro, Background, Craggy">
            <a:extLst>
              <a:ext uri="{FF2B5EF4-FFF2-40B4-BE49-F238E27FC236}">
                <a16:creationId xmlns:a16="http://schemas.microsoft.com/office/drawing/2014/main" id="{E2691918-59AA-4E28-8EAD-B7238F31E45E}"/>
              </a:ext>
            </a:extLst>
          </p:cNvPr>
          <p:cNvPicPr>
            <a:picLocks noChangeAspect="1" noChangeArrowheads="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5C9717B-8451-4EAF-9DB9-B891A152BFF7}"/>
              </a:ext>
            </a:extLst>
          </p:cNvPr>
          <p:cNvSpPr>
            <a:spLocks noGrp="1"/>
          </p:cNvSpPr>
          <p:nvPr>
            <p:ph type="title"/>
          </p:nvPr>
        </p:nvSpPr>
        <p:spPr>
          <a:xfrm>
            <a:off x="628650" y="365126"/>
            <a:ext cx="6470650" cy="1325563"/>
          </a:xfrm>
        </p:spPr>
        <p:txBody>
          <a:bodyPr>
            <a:normAutofit/>
          </a:bodyPr>
          <a:lstStyle/>
          <a:p>
            <a:pPr algn="ctr"/>
            <a:r>
              <a:rPr lang="en-US" sz="7200" dirty="0">
                <a:latin typeface="Britannic Bold" panose="020B0903060703020204" pitchFamily="34" charset="0"/>
              </a:rPr>
              <a:t>You Are Salt</a:t>
            </a:r>
          </a:p>
        </p:txBody>
      </p:sp>
      <p:sp>
        <p:nvSpPr>
          <p:cNvPr id="3" name="Content Placeholder 2">
            <a:extLst>
              <a:ext uri="{FF2B5EF4-FFF2-40B4-BE49-F238E27FC236}">
                <a16:creationId xmlns:a16="http://schemas.microsoft.com/office/drawing/2014/main" id="{0F58FCE2-1E03-4042-8DEA-3CEF0978C16F}"/>
              </a:ext>
            </a:extLst>
          </p:cNvPr>
          <p:cNvSpPr>
            <a:spLocks noGrp="1"/>
          </p:cNvSpPr>
          <p:nvPr>
            <p:ph idx="1"/>
          </p:nvPr>
        </p:nvSpPr>
        <p:spPr>
          <a:xfrm>
            <a:off x="628650" y="1825625"/>
            <a:ext cx="7886700" cy="4877038"/>
          </a:xfrm>
        </p:spPr>
        <p:txBody>
          <a:bodyPr>
            <a:normAutofit/>
          </a:bodyPr>
          <a:lstStyle/>
          <a:p>
            <a:r>
              <a:rPr lang="en-US" sz="3200" b="1" dirty="0"/>
              <a:t>You are valuable</a:t>
            </a:r>
            <a:r>
              <a:rPr lang="en-US" sz="3200" dirty="0"/>
              <a:t>.</a:t>
            </a:r>
          </a:p>
          <a:p>
            <a:r>
              <a:rPr lang="en-US" sz="3200" b="1" dirty="0"/>
              <a:t>Salt was an essential ingredient in sacrifice </a:t>
            </a:r>
            <a:r>
              <a:rPr lang="en-US" sz="3200" dirty="0"/>
              <a:t>(Leviticus 12:13).</a:t>
            </a:r>
          </a:p>
          <a:p>
            <a:r>
              <a:rPr lang="en-US" sz="3200" b="1" dirty="0"/>
              <a:t>Salt preserves the good </a:t>
            </a:r>
            <a:r>
              <a:rPr lang="en-US" sz="3200" dirty="0"/>
              <a:t>(2 Chronicles 13:5).</a:t>
            </a:r>
          </a:p>
          <a:p>
            <a:r>
              <a:rPr lang="en-US" sz="3200" b="1" dirty="0"/>
              <a:t>Salt purifies </a:t>
            </a:r>
            <a:r>
              <a:rPr lang="en-US" sz="3200" dirty="0"/>
              <a:t>(Ezekiel 16:4; 2 Kings 2:21-22; Matthew 5:8).</a:t>
            </a:r>
          </a:p>
          <a:p>
            <a:r>
              <a:rPr lang="en-US" sz="3200" b="1" dirty="0"/>
              <a:t>Salt seasons.  </a:t>
            </a:r>
            <a:r>
              <a:rPr lang="en-US" sz="3200" i="1" dirty="0"/>
              <a:t>It is used to make food (and words) more palatable!</a:t>
            </a:r>
            <a:r>
              <a:rPr lang="en-US" sz="2800" dirty="0"/>
              <a:t> </a:t>
            </a:r>
            <a:r>
              <a:rPr lang="en-US" sz="3200" dirty="0"/>
              <a:t>(Colossians 4:6)</a:t>
            </a:r>
          </a:p>
          <a:p>
            <a:endParaRPr lang="en-US" dirty="0"/>
          </a:p>
        </p:txBody>
      </p:sp>
      <p:pic>
        <p:nvPicPr>
          <p:cNvPr id="2050" name="Picture 2" descr="Bible, Salt And Light, Symbolism, Christian Faith">
            <a:extLst>
              <a:ext uri="{FF2B5EF4-FFF2-40B4-BE49-F238E27FC236}">
                <a16:creationId xmlns:a16="http://schemas.microsoft.com/office/drawing/2014/main" id="{4739A4F5-A50B-4EB3-942B-FA3DA481D7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679556">
            <a:off x="6879670" y="643829"/>
            <a:ext cx="1557271" cy="119918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26040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racked, Texture, Vintage, Retro, Background, Craggy">
            <a:extLst>
              <a:ext uri="{FF2B5EF4-FFF2-40B4-BE49-F238E27FC236}">
                <a16:creationId xmlns:a16="http://schemas.microsoft.com/office/drawing/2014/main" id="{E2691918-59AA-4E28-8EAD-B7238F31E45E}"/>
              </a:ext>
            </a:extLst>
          </p:cNvPr>
          <p:cNvPicPr>
            <a:picLocks noChangeAspect="1" noChangeArrowheads="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5C9717B-8451-4EAF-9DB9-B891A152BFF7}"/>
              </a:ext>
            </a:extLst>
          </p:cNvPr>
          <p:cNvSpPr>
            <a:spLocks noGrp="1"/>
          </p:cNvSpPr>
          <p:nvPr>
            <p:ph type="title"/>
          </p:nvPr>
        </p:nvSpPr>
        <p:spPr>
          <a:xfrm>
            <a:off x="628650" y="365126"/>
            <a:ext cx="6470650" cy="1325563"/>
          </a:xfrm>
        </p:spPr>
        <p:txBody>
          <a:bodyPr>
            <a:normAutofit/>
          </a:bodyPr>
          <a:lstStyle/>
          <a:p>
            <a:pPr algn="ctr"/>
            <a:r>
              <a:rPr lang="en-US" sz="7200" dirty="0">
                <a:latin typeface="Britannic Bold" panose="020B0903060703020204" pitchFamily="34" charset="0"/>
              </a:rPr>
              <a:t>You Are Salt</a:t>
            </a:r>
          </a:p>
        </p:txBody>
      </p:sp>
      <p:sp>
        <p:nvSpPr>
          <p:cNvPr id="3" name="Content Placeholder 2">
            <a:extLst>
              <a:ext uri="{FF2B5EF4-FFF2-40B4-BE49-F238E27FC236}">
                <a16:creationId xmlns:a16="http://schemas.microsoft.com/office/drawing/2014/main" id="{0F58FCE2-1E03-4042-8DEA-3CEF0978C16F}"/>
              </a:ext>
            </a:extLst>
          </p:cNvPr>
          <p:cNvSpPr>
            <a:spLocks noGrp="1"/>
          </p:cNvSpPr>
          <p:nvPr>
            <p:ph idx="1"/>
          </p:nvPr>
        </p:nvSpPr>
        <p:spPr>
          <a:xfrm>
            <a:off x="973394" y="1825625"/>
            <a:ext cx="7541956" cy="4877038"/>
          </a:xfrm>
        </p:spPr>
        <p:txBody>
          <a:bodyPr>
            <a:normAutofit/>
          </a:bodyPr>
          <a:lstStyle/>
          <a:p>
            <a:pPr marL="0" indent="0">
              <a:buNone/>
            </a:pPr>
            <a:r>
              <a:rPr lang="en-US" sz="3600" b="1" dirty="0"/>
              <a:t>We must own responsibility                     for our influence:</a:t>
            </a:r>
            <a:endParaRPr lang="en-US" sz="3600" dirty="0"/>
          </a:p>
          <a:p>
            <a:pPr marL="628650" indent="-284163"/>
            <a:r>
              <a:rPr lang="en-US" sz="3200" b="1" dirty="0"/>
              <a:t>Our words </a:t>
            </a:r>
            <a:r>
              <a:rPr lang="en-US" sz="3200" dirty="0"/>
              <a:t>(2 Timothy 2:14).</a:t>
            </a:r>
          </a:p>
          <a:p>
            <a:pPr marL="628650" indent="-284163"/>
            <a:r>
              <a:rPr lang="en-US" sz="3200" b="1" dirty="0"/>
              <a:t>Our teaching </a:t>
            </a:r>
            <a:r>
              <a:rPr lang="en-US" sz="3200" dirty="0"/>
              <a:t>(Malachi 2:8-9).</a:t>
            </a:r>
          </a:p>
          <a:p>
            <a:pPr marL="628650" indent="-284163"/>
            <a:r>
              <a:rPr lang="en-US" sz="3200" b="1" dirty="0"/>
              <a:t>Our behavior </a:t>
            </a:r>
            <a:r>
              <a:rPr lang="en-US" sz="3200" dirty="0"/>
              <a:t>(1 Peter 2:12).</a:t>
            </a:r>
          </a:p>
        </p:txBody>
      </p:sp>
      <p:pic>
        <p:nvPicPr>
          <p:cNvPr id="2050" name="Picture 2" descr="Bible, Salt And Light, Symbolism, Christian Faith">
            <a:extLst>
              <a:ext uri="{FF2B5EF4-FFF2-40B4-BE49-F238E27FC236}">
                <a16:creationId xmlns:a16="http://schemas.microsoft.com/office/drawing/2014/main" id="{4739A4F5-A50B-4EB3-942B-FA3DA481D7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679556">
            <a:off x="6879670" y="643829"/>
            <a:ext cx="1557271" cy="119918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29605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Cracked, Texture, Vintage, Retro, Background, Craggy">
            <a:extLst>
              <a:ext uri="{FF2B5EF4-FFF2-40B4-BE49-F238E27FC236}">
                <a16:creationId xmlns:a16="http://schemas.microsoft.com/office/drawing/2014/main" id="{3EF06AAF-7448-4F8A-8FB3-472FAF381F1C}"/>
              </a:ext>
            </a:extLst>
          </p:cNvPr>
          <p:cNvPicPr>
            <a:picLocks noChangeAspect="1" noChangeArrowheads="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5C9717B-8451-4EAF-9DB9-B891A152BFF7}"/>
              </a:ext>
            </a:extLst>
          </p:cNvPr>
          <p:cNvSpPr>
            <a:spLocks noGrp="1"/>
          </p:cNvSpPr>
          <p:nvPr>
            <p:ph type="title"/>
          </p:nvPr>
        </p:nvSpPr>
        <p:spPr>
          <a:xfrm>
            <a:off x="420508" y="384849"/>
            <a:ext cx="6470650" cy="1325563"/>
          </a:xfrm>
        </p:spPr>
        <p:txBody>
          <a:bodyPr>
            <a:normAutofit/>
          </a:bodyPr>
          <a:lstStyle/>
          <a:p>
            <a:pPr algn="ctr"/>
            <a:r>
              <a:rPr lang="en-US" sz="7200" dirty="0">
                <a:latin typeface="Britannic Bold" panose="020B0903060703020204" pitchFamily="34" charset="0"/>
              </a:rPr>
              <a:t>You Are Light</a:t>
            </a:r>
          </a:p>
        </p:txBody>
      </p:sp>
      <p:sp>
        <p:nvSpPr>
          <p:cNvPr id="3" name="Content Placeholder 2">
            <a:extLst>
              <a:ext uri="{FF2B5EF4-FFF2-40B4-BE49-F238E27FC236}">
                <a16:creationId xmlns:a16="http://schemas.microsoft.com/office/drawing/2014/main" id="{0F58FCE2-1E03-4042-8DEA-3CEF0978C16F}"/>
              </a:ext>
            </a:extLst>
          </p:cNvPr>
          <p:cNvSpPr>
            <a:spLocks noGrp="1"/>
          </p:cNvSpPr>
          <p:nvPr>
            <p:ph idx="1"/>
          </p:nvPr>
        </p:nvSpPr>
        <p:spPr>
          <a:xfrm>
            <a:off x="628650" y="1825625"/>
            <a:ext cx="7886700" cy="4877038"/>
          </a:xfrm>
        </p:spPr>
        <p:txBody>
          <a:bodyPr>
            <a:normAutofit/>
          </a:bodyPr>
          <a:lstStyle/>
          <a:p>
            <a:r>
              <a:rPr lang="en-US" sz="3200" b="1" dirty="0"/>
              <a:t>Light doesn’t participate in darkness;                it exposes it! </a:t>
            </a:r>
            <a:r>
              <a:rPr lang="en-US" sz="3200" dirty="0"/>
              <a:t>(Ephesians 5:3-8; 11-13)</a:t>
            </a:r>
          </a:p>
          <a:p>
            <a:r>
              <a:rPr lang="en-US" sz="3200" b="1" dirty="0"/>
              <a:t>We must own the influence of our every behavior. </a:t>
            </a:r>
            <a:r>
              <a:rPr lang="en-US" sz="3200" dirty="0"/>
              <a:t>(Romans 14:13, 21)</a:t>
            </a:r>
          </a:p>
          <a:p>
            <a:endParaRPr lang="en-US" sz="2400" dirty="0"/>
          </a:p>
          <a:p>
            <a:pPr marL="0" indent="0" algn="ctr">
              <a:buNone/>
            </a:pPr>
            <a:r>
              <a:rPr lang="en-US" sz="4400">
                <a:ln w="0"/>
                <a:effectLst>
                  <a:outerShdw blurRad="38100" dist="19050" dir="2700000" algn="tl" rotWithShape="0">
                    <a:schemeClr val="dk1">
                      <a:alpha val="40000"/>
                    </a:schemeClr>
                  </a:outerShdw>
                </a:effectLst>
                <a:latin typeface="Vivaldi" panose="03020602050506090804" pitchFamily="66" charset="0"/>
              </a:rPr>
              <a:t>How can the </a:t>
            </a:r>
            <a:r>
              <a:rPr lang="en-US" sz="4400" dirty="0">
                <a:ln w="0"/>
                <a:effectLst>
                  <a:outerShdw blurRad="38100" dist="19050" dir="2700000" algn="tl" rotWithShape="0">
                    <a:schemeClr val="dk1">
                      <a:alpha val="40000"/>
                    </a:schemeClr>
                  </a:outerShdw>
                </a:effectLst>
                <a:latin typeface="Vivaldi" panose="03020602050506090804" pitchFamily="66" charset="0"/>
              </a:rPr>
              <a:t>world be changed if the salt loses its flavor and the light becomes darkness? </a:t>
            </a:r>
          </a:p>
        </p:txBody>
      </p:sp>
      <p:pic>
        <p:nvPicPr>
          <p:cNvPr id="2050" name="Picture 2" descr="Bible, Salt And Light, Symbolism, Christian Faith">
            <a:extLst>
              <a:ext uri="{FF2B5EF4-FFF2-40B4-BE49-F238E27FC236}">
                <a16:creationId xmlns:a16="http://schemas.microsoft.com/office/drawing/2014/main" id="{4739A4F5-A50B-4EB3-942B-FA3DA481D7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679556">
            <a:off x="6879670" y="643829"/>
            <a:ext cx="1557271" cy="119918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5829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80</TotalTime>
  <Words>184</Words>
  <Application>Microsoft Office PowerPoint</Application>
  <PresentationFormat>On-screen Show (4:3)</PresentationFormat>
  <Paragraphs>22</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Britannic Bold</vt:lpstr>
      <vt:lpstr>Calibri</vt:lpstr>
      <vt:lpstr>Calibri Light</vt:lpstr>
      <vt:lpstr>Vivaldi</vt:lpstr>
      <vt:lpstr>Office Theme</vt:lpstr>
      <vt:lpstr>Owning        Your Influence</vt:lpstr>
      <vt:lpstr>You Are Salt</vt:lpstr>
      <vt:lpstr>You Are Salt</vt:lpstr>
      <vt:lpstr>You Are Light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Owning        Your Influence</dc:title>
  <dc:creator>Eastside Enlightener</dc:creator>
  <cp:lastModifiedBy>Eastside Enlightener</cp:lastModifiedBy>
  <cp:revision>12</cp:revision>
  <dcterms:created xsi:type="dcterms:W3CDTF">2019-10-04T19:33:35Z</dcterms:created>
  <dcterms:modified xsi:type="dcterms:W3CDTF">2019-10-05T13:37:46Z</dcterms:modified>
</cp:coreProperties>
</file>