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9"/>
  </p:notesMasterIdLst>
  <p:sldIdLst>
    <p:sldId id="264" r:id="rId2"/>
    <p:sldId id="256" r:id="rId3"/>
    <p:sldId id="257" r:id="rId4"/>
    <p:sldId id="259" r:id="rId5"/>
    <p:sldId id="263" r:id="rId6"/>
    <p:sldId id="262" r:id="rId7"/>
    <p:sldId id="261" r:id="rId8"/>
  </p:sldIdLst>
  <p:sldSz cx="12192000" cy="6858000"/>
  <p:notesSz cx="7077075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0269" autoAdjust="0"/>
  </p:normalViewPr>
  <p:slideViewPr>
    <p:cSldViewPr snapToGrid="0">
      <p:cViewPr varScale="1">
        <p:scale>
          <a:sx n="37" d="100"/>
          <a:sy n="37" d="100"/>
        </p:scale>
        <p:origin x="20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517" cy="471039"/>
          </a:xfrm>
          <a:prstGeom prst="rect">
            <a:avLst/>
          </a:prstGeom>
        </p:spPr>
        <p:txBody>
          <a:bodyPr vert="horz" lIns="92994" tIns="46497" rIns="92994" bIns="4649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942" y="0"/>
            <a:ext cx="3066517" cy="471039"/>
          </a:xfrm>
          <a:prstGeom prst="rect">
            <a:avLst/>
          </a:prstGeom>
        </p:spPr>
        <p:txBody>
          <a:bodyPr vert="horz" lIns="92994" tIns="46497" rIns="92994" bIns="46497" rtlCol="0"/>
          <a:lstStyle>
            <a:lvl1pPr algn="r">
              <a:defRPr sz="1200"/>
            </a:lvl1pPr>
          </a:lstStyle>
          <a:p>
            <a:fld id="{5A65309E-19A8-4875-AE2B-3698BEFDC6D5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3900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94" tIns="46497" rIns="92994" bIns="4649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32" y="4516817"/>
            <a:ext cx="5661013" cy="3695725"/>
          </a:xfrm>
          <a:prstGeom prst="rect">
            <a:avLst/>
          </a:prstGeom>
        </p:spPr>
        <p:txBody>
          <a:bodyPr vert="horz" lIns="92994" tIns="46497" rIns="92994" bIns="4649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261"/>
            <a:ext cx="3066517" cy="471039"/>
          </a:xfrm>
          <a:prstGeom prst="rect">
            <a:avLst/>
          </a:prstGeom>
        </p:spPr>
        <p:txBody>
          <a:bodyPr vert="horz" lIns="92994" tIns="46497" rIns="92994" bIns="4649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942" y="8914261"/>
            <a:ext cx="3066517" cy="471039"/>
          </a:xfrm>
          <a:prstGeom prst="rect">
            <a:avLst/>
          </a:prstGeom>
        </p:spPr>
        <p:txBody>
          <a:bodyPr vert="horz" lIns="92994" tIns="46497" rIns="92994" bIns="46497" rtlCol="0" anchor="b"/>
          <a:lstStyle>
            <a:lvl1pPr algn="r">
              <a:defRPr sz="1200"/>
            </a:lvl1pPr>
          </a:lstStyle>
          <a:p>
            <a:fld id="{D2CA0EF7-692A-4711-ACBE-598339BE0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A0EF7-692A-4711-ACBE-598339BE0F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64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A0EF7-692A-4711-ACBE-598339BE0F4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96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at </a:t>
            </a:r>
            <a:r>
              <a:rPr lang="en-US" baseline="0" dirty="0" smtClean="0"/>
              <a:t>some examples of this behavior in the scriptures and then look at some other example of correct and proper attitudes and behavior.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A0EF7-692A-4711-ACBE-598339BE0F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01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50" baseline="0" dirty="0" smtClean="0"/>
          </a:p>
          <a:p>
            <a:endParaRPr lang="en-US" sz="1050" baseline="0" dirty="0" smtClean="0"/>
          </a:p>
          <a:p>
            <a:endParaRPr lang="en-US" sz="105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A0EF7-692A-4711-ACBE-598339BE0F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25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A0EF7-692A-4711-ACBE-598339BE0F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20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365" indent="-174365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A0EF7-692A-4711-ACBE-598339BE0F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2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A0EF7-692A-4711-ACBE-598339BE0F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2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1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0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97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36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42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6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1295400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12700"/>
            <a:ext cx="10571998" cy="8255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1295400"/>
            <a:ext cx="10554574" cy="5321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48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6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6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27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1663700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14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8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0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4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4169958-D143-4615-B494-6E923862EAEA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F48FF65F-ABCB-4A6C-975E-94DE6DDC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014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 We Act Like Spoiled Brats?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8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Spoiled </a:t>
            </a:r>
            <a:r>
              <a:rPr lang="en-US" dirty="0" smtClean="0"/>
              <a:t>Brats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10000" y="1436914"/>
            <a:ext cx="10554574" cy="4622201"/>
          </a:xfrm>
        </p:spPr>
        <p:txBody>
          <a:bodyPr>
            <a:noAutofit/>
          </a:bodyPr>
          <a:lstStyle/>
          <a:p>
            <a:r>
              <a:rPr lang="en-US" sz="2800" dirty="0" smtClean="0"/>
              <a:t> What </a:t>
            </a:r>
            <a:r>
              <a:rPr lang="en-US" sz="2800" dirty="0" smtClean="0"/>
              <a:t>do you picture when you hear of a “</a:t>
            </a:r>
            <a:r>
              <a:rPr lang="en-US" sz="2800" dirty="0"/>
              <a:t>S</a:t>
            </a:r>
            <a:r>
              <a:rPr lang="en-US" sz="2800" dirty="0" smtClean="0"/>
              <a:t>poiled Brat?”</a:t>
            </a:r>
          </a:p>
          <a:p>
            <a:pPr lvl="1"/>
            <a:r>
              <a:rPr lang="en-US" sz="2400" dirty="0" smtClean="0"/>
              <a:t> Disobedient</a:t>
            </a:r>
            <a:endParaRPr lang="en-US" sz="2400" dirty="0" smtClean="0"/>
          </a:p>
          <a:p>
            <a:pPr lvl="1"/>
            <a:r>
              <a:rPr lang="en-US" sz="2400" dirty="0" smtClean="0"/>
              <a:t> Excessive</a:t>
            </a:r>
            <a:r>
              <a:rPr lang="en-US" sz="2400" dirty="0" smtClean="0"/>
              <a:t>, self-centered and immature behavior</a:t>
            </a:r>
          </a:p>
          <a:p>
            <a:pPr lvl="1"/>
            <a:r>
              <a:rPr lang="en-US" sz="2400" dirty="0" smtClean="0"/>
              <a:t> Lack </a:t>
            </a:r>
            <a:r>
              <a:rPr lang="en-US" sz="2400" dirty="0" smtClean="0"/>
              <a:t>of consideration for other people</a:t>
            </a:r>
          </a:p>
          <a:p>
            <a:pPr lvl="1"/>
            <a:r>
              <a:rPr lang="en-US" sz="2400" dirty="0" smtClean="0"/>
              <a:t> Must </a:t>
            </a:r>
            <a:r>
              <a:rPr lang="en-US" sz="2400" dirty="0" smtClean="0"/>
              <a:t>have their way!</a:t>
            </a:r>
          </a:p>
          <a:p>
            <a:pPr lvl="1"/>
            <a:r>
              <a:rPr lang="en-US" sz="2400" dirty="0" smtClean="0"/>
              <a:t> Manipulative</a:t>
            </a:r>
            <a:endParaRPr lang="en-US" sz="2400" dirty="0" smtClean="0"/>
          </a:p>
          <a:p>
            <a:r>
              <a:rPr lang="en-US" sz="2800" dirty="0" smtClean="0"/>
              <a:t> Mostly </a:t>
            </a:r>
            <a:r>
              <a:rPr lang="en-US" sz="2800" dirty="0" smtClean="0"/>
              <a:t>aimed a children</a:t>
            </a:r>
            <a:endParaRPr lang="en-US" sz="2800" dirty="0"/>
          </a:p>
          <a:p>
            <a:r>
              <a:rPr lang="en-US" sz="2800" dirty="0" smtClean="0"/>
              <a:t> Easy </a:t>
            </a:r>
            <a:r>
              <a:rPr lang="en-US" sz="2800" dirty="0" smtClean="0"/>
              <a:t>to recognize others, but not ourselves</a:t>
            </a:r>
          </a:p>
        </p:txBody>
      </p:sp>
    </p:spTree>
    <p:extLst>
      <p:ext uri="{BB962C8B-B14F-4D97-AF65-F5344CB8AC3E}">
        <p14:creationId xmlns:p14="http://schemas.microsoft.com/office/powerpoint/2010/main" val="45775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 </a:t>
            </a:r>
            <a:r>
              <a:rPr lang="en-US" sz="2800" dirty="0" smtClean="0"/>
              <a:t>Won’t obey</a:t>
            </a:r>
          </a:p>
          <a:p>
            <a:r>
              <a:rPr lang="en-US" sz="2800" dirty="0" smtClean="0"/>
              <a:t> Whine and complain</a:t>
            </a:r>
          </a:p>
          <a:p>
            <a:r>
              <a:rPr lang="en-US" sz="2800" dirty="0" smtClean="0"/>
              <a:t> Pouting</a:t>
            </a:r>
          </a:p>
          <a:p>
            <a:r>
              <a:rPr lang="en-US" sz="2800" dirty="0" smtClean="0"/>
              <a:t> Act </a:t>
            </a:r>
            <a:r>
              <a:rPr lang="en-US" sz="2800" dirty="0"/>
              <a:t>out and cause scenes to get their way</a:t>
            </a:r>
          </a:p>
          <a:p>
            <a:r>
              <a:rPr lang="en-US" sz="2800" dirty="0" smtClean="0"/>
              <a:t> Manipulative</a:t>
            </a:r>
          </a:p>
          <a:p>
            <a:r>
              <a:rPr lang="en-US" sz="2800" dirty="0" smtClean="0"/>
              <a:t> Ungrateful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78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Might We be Brats?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1353691"/>
            <a:ext cx="10515600" cy="520226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How </a:t>
            </a:r>
            <a:r>
              <a:rPr lang="en-US" sz="2800" dirty="0" smtClean="0"/>
              <a:t>do we respect authority?</a:t>
            </a:r>
          </a:p>
          <a:p>
            <a:pPr lvl="1"/>
            <a:r>
              <a:rPr lang="en-US" sz="2400" dirty="0" smtClean="0"/>
              <a:t> Do </a:t>
            </a:r>
            <a:r>
              <a:rPr lang="en-US" sz="2400" dirty="0" smtClean="0"/>
              <a:t>we refuse to obey?  Complain about obeying? </a:t>
            </a:r>
          </a:p>
          <a:p>
            <a:pPr lvl="2"/>
            <a:r>
              <a:rPr lang="en-US" sz="2000" dirty="0" smtClean="0"/>
              <a:t> Balak and Balaam – Num. 22-24</a:t>
            </a:r>
          </a:p>
          <a:p>
            <a:pPr lvl="1"/>
            <a:r>
              <a:rPr lang="en-US" sz="2400" dirty="0" smtClean="0"/>
              <a:t> Do </a:t>
            </a:r>
            <a:r>
              <a:rPr lang="en-US" sz="2400" dirty="0" smtClean="0"/>
              <a:t>we have to have a reason? </a:t>
            </a:r>
            <a:r>
              <a:rPr lang="en-US" sz="2400" dirty="0" smtClean="0"/>
              <a:t>Ask why </a:t>
            </a:r>
            <a:r>
              <a:rPr lang="en-US" sz="2400" dirty="0" smtClean="0"/>
              <a:t>should I obey?</a:t>
            </a:r>
          </a:p>
          <a:p>
            <a:pPr lvl="2"/>
            <a:r>
              <a:rPr lang="en-US" sz="2000" dirty="0" smtClean="0"/>
              <a:t> We </a:t>
            </a:r>
            <a:r>
              <a:rPr lang="en-US" sz="2000" dirty="0" smtClean="0"/>
              <a:t>may not be able to understand why. - Isa. 55:8-9 </a:t>
            </a:r>
            <a:endParaRPr lang="en-US" sz="2000" dirty="0"/>
          </a:p>
          <a:p>
            <a:r>
              <a:rPr lang="en-US" sz="2800" dirty="0" smtClean="0"/>
              <a:t> Proper </a:t>
            </a:r>
            <a:r>
              <a:rPr lang="en-US" sz="2800" dirty="0" smtClean="0"/>
              <a:t>Obedience</a:t>
            </a:r>
          </a:p>
          <a:p>
            <a:pPr lvl="1"/>
            <a:r>
              <a:rPr lang="en-US" sz="2400" dirty="0" smtClean="0"/>
              <a:t> Noah </a:t>
            </a:r>
            <a:r>
              <a:rPr lang="en-US" sz="2400" dirty="0" smtClean="0"/>
              <a:t>– Gen. 6:14-22</a:t>
            </a:r>
          </a:p>
          <a:p>
            <a:pPr lvl="1"/>
            <a:r>
              <a:rPr lang="en-US" sz="2400" dirty="0" smtClean="0"/>
              <a:t> Abraham </a:t>
            </a:r>
            <a:r>
              <a:rPr lang="en-US" sz="2400" dirty="0" smtClean="0"/>
              <a:t>– Gen. 12:1-4</a:t>
            </a:r>
          </a:p>
          <a:p>
            <a:pPr lvl="1"/>
            <a:r>
              <a:rPr lang="en-US" sz="2400" dirty="0" smtClean="0"/>
              <a:t> Early </a:t>
            </a:r>
            <a:r>
              <a:rPr lang="en-US" sz="2400" dirty="0" smtClean="0"/>
              <a:t>Disciples - Matt. </a:t>
            </a:r>
            <a:r>
              <a:rPr lang="en-US" sz="2400" dirty="0" smtClean="0"/>
              <a:t>4:18-22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1882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Might We be Brats?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1441012"/>
            <a:ext cx="10554574" cy="5038165"/>
          </a:xfrm>
        </p:spPr>
        <p:txBody>
          <a:bodyPr>
            <a:noAutofit/>
          </a:bodyPr>
          <a:lstStyle/>
          <a:p>
            <a:r>
              <a:rPr lang="en-US" sz="2800" dirty="0" smtClean="0"/>
              <a:t> How </a:t>
            </a:r>
            <a:r>
              <a:rPr lang="en-US" sz="2800" dirty="0"/>
              <a:t>do we act when things don’t go our way?</a:t>
            </a:r>
          </a:p>
          <a:p>
            <a:pPr lvl="1"/>
            <a:r>
              <a:rPr lang="en-US" sz="2400" dirty="0" smtClean="0"/>
              <a:t> Pouting</a:t>
            </a:r>
            <a:endParaRPr lang="en-US" sz="2400" dirty="0" smtClean="0"/>
          </a:p>
          <a:p>
            <a:pPr lvl="2"/>
            <a:r>
              <a:rPr lang="en-US" sz="2000" dirty="0" smtClean="0"/>
              <a:t> Ahab </a:t>
            </a:r>
            <a:r>
              <a:rPr lang="en-US" sz="2000" dirty="0" smtClean="0"/>
              <a:t>– 1 Kings </a:t>
            </a:r>
            <a:r>
              <a:rPr lang="en-US" sz="2000" dirty="0" smtClean="0"/>
              <a:t>21:1-16</a:t>
            </a:r>
          </a:p>
          <a:p>
            <a:pPr lvl="2"/>
            <a:r>
              <a:rPr lang="en-US" sz="2000" dirty="0" smtClean="0"/>
              <a:t> Jonah – Jonah 4:1-11</a:t>
            </a:r>
          </a:p>
          <a:p>
            <a:pPr lvl="1"/>
            <a:r>
              <a:rPr lang="en-US" sz="2400" dirty="0" smtClean="0"/>
              <a:t> Make </a:t>
            </a:r>
            <a:r>
              <a:rPr lang="en-US" sz="2400" dirty="0"/>
              <a:t>sure people know I’m not </a:t>
            </a:r>
            <a:r>
              <a:rPr lang="en-US" sz="2400" dirty="0" smtClean="0"/>
              <a:t>happy, stir up trouble</a:t>
            </a:r>
          </a:p>
          <a:p>
            <a:pPr lvl="2"/>
            <a:r>
              <a:rPr lang="en-US" sz="2000" dirty="0" smtClean="0"/>
              <a:t> Absalom </a:t>
            </a:r>
            <a:r>
              <a:rPr lang="en-US" sz="2000" dirty="0" smtClean="0"/>
              <a:t>– 2 </a:t>
            </a:r>
            <a:r>
              <a:rPr lang="en-US" sz="2000" dirty="0" smtClean="0"/>
              <a:t>Sam. 14 &amp; 15</a:t>
            </a:r>
          </a:p>
          <a:p>
            <a:pPr lvl="2"/>
            <a:r>
              <a:rPr lang="en-US" sz="2000" dirty="0" smtClean="0"/>
              <a:t> Pharisees – Matt. 26:3-4, Matt. 27:21-26</a:t>
            </a:r>
            <a:endParaRPr lang="en-US" sz="2400" dirty="0" smtClean="0"/>
          </a:p>
          <a:p>
            <a:r>
              <a:rPr lang="en-US" sz="2800" dirty="0" smtClean="0"/>
              <a:t> Proper </a:t>
            </a:r>
            <a:r>
              <a:rPr lang="en-US" sz="2800" dirty="0" smtClean="0"/>
              <a:t>Attitude</a:t>
            </a:r>
          </a:p>
          <a:p>
            <a:pPr lvl="1"/>
            <a:r>
              <a:rPr lang="en-US" sz="2400" dirty="0" smtClean="0"/>
              <a:t> Job</a:t>
            </a:r>
            <a:endParaRPr lang="en-US" sz="2400" dirty="0" smtClean="0"/>
          </a:p>
          <a:p>
            <a:pPr lvl="1"/>
            <a:r>
              <a:rPr lang="en-US" sz="2400" dirty="0" smtClean="0"/>
              <a:t> Jonathan – 1 Sam. 18-19</a:t>
            </a:r>
            <a:endParaRPr lang="en-US" sz="2400" dirty="0" smtClean="0"/>
          </a:p>
          <a:p>
            <a:pPr lvl="1"/>
            <a:r>
              <a:rPr lang="en-US" sz="2400" dirty="0" smtClean="0"/>
              <a:t> Jesus </a:t>
            </a:r>
            <a:r>
              <a:rPr lang="en-US" sz="2400" dirty="0" smtClean="0"/>
              <a:t>- Matt. 26:36-46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663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Might We be </a:t>
            </a:r>
            <a:r>
              <a:rPr lang="en-US" dirty="0" smtClean="0"/>
              <a:t>Brats?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1685641"/>
            <a:ext cx="10554574" cy="4062016"/>
          </a:xfrm>
        </p:spPr>
        <p:txBody>
          <a:bodyPr>
            <a:noAutofit/>
          </a:bodyPr>
          <a:lstStyle/>
          <a:p>
            <a:r>
              <a:rPr lang="en-US" sz="2800" dirty="0" smtClean="0"/>
              <a:t> How </a:t>
            </a:r>
            <a:r>
              <a:rPr lang="en-US" sz="2800" dirty="0" smtClean="0"/>
              <a:t>do we feel when we receive gifts/blessings? </a:t>
            </a:r>
          </a:p>
          <a:p>
            <a:pPr lvl="1"/>
            <a:r>
              <a:rPr lang="en-US" sz="2400" dirty="0" smtClean="0"/>
              <a:t> Children </a:t>
            </a:r>
            <a:r>
              <a:rPr lang="en-US" sz="2400" dirty="0" smtClean="0"/>
              <a:t>of Israel – Num. 11:1-35</a:t>
            </a:r>
          </a:p>
          <a:p>
            <a:pPr lvl="1"/>
            <a:r>
              <a:rPr lang="en-US" sz="2400" dirty="0" smtClean="0"/>
              <a:t> 10 </a:t>
            </a:r>
            <a:r>
              <a:rPr lang="en-US" sz="2400" dirty="0" smtClean="0"/>
              <a:t>Lepers – Luke 17:12-19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 Must </a:t>
            </a:r>
            <a:r>
              <a:rPr lang="en-US" sz="2800" dirty="0" smtClean="0"/>
              <a:t>be thankful for all things</a:t>
            </a:r>
          </a:p>
          <a:p>
            <a:pPr lvl="1"/>
            <a:r>
              <a:rPr lang="en-US" sz="2400" dirty="0" smtClean="0"/>
              <a:t> Realize </a:t>
            </a:r>
            <a:r>
              <a:rPr lang="en-US" sz="2400" dirty="0" smtClean="0"/>
              <a:t>we don’t deserve what we have</a:t>
            </a:r>
          </a:p>
          <a:p>
            <a:pPr lvl="1"/>
            <a:r>
              <a:rPr lang="en-US" sz="2400" dirty="0" smtClean="0"/>
              <a:t> David </a:t>
            </a:r>
            <a:r>
              <a:rPr lang="en-US" sz="2400" dirty="0" smtClean="0"/>
              <a:t>and other </a:t>
            </a:r>
            <a:r>
              <a:rPr lang="en-US" sz="2400" dirty="0" smtClean="0"/>
              <a:t>Psalmists </a:t>
            </a:r>
            <a:r>
              <a:rPr lang="en-US" sz="2400" dirty="0" smtClean="0"/>
              <a:t>- Psa. 92, 106, 107, 138</a:t>
            </a:r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Eph. 5:20</a:t>
            </a:r>
          </a:p>
          <a:p>
            <a:pPr lvl="1"/>
            <a:r>
              <a:rPr lang="en-US" sz="2400" dirty="0" smtClean="0"/>
              <a:t> Un-thankfulness </a:t>
            </a:r>
            <a:r>
              <a:rPr lang="en-US" sz="2400" dirty="0" smtClean="0"/>
              <a:t>can darken our heart – Rom. 1:21</a:t>
            </a:r>
          </a:p>
        </p:txBody>
      </p:sp>
    </p:spTree>
    <p:extLst>
      <p:ext uri="{BB962C8B-B14F-4D97-AF65-F5344CB8AC3E}">
        <p14:creationId xmlns:p14="http://schemas.microsoft.com/office/powerpoint/2010/main" val="240041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24" y="1463040"/>
            <a:ext cx="10554574" cy="5042263"/>
          </a:xfrm>
        </p:spPr>
        <p:txBody>
          <a:bodyPr>
            <a:noAutofit/>
          </a:bodyPr>
          <a:lstStyle/>
          <a:p>
            <a:r>
              <a:rPr lang="en-US" sz="2800" dirty="0" smtClean="0"/>
              <a:t> Need to Examine Ourselves  </a:t>
            </a:r>
          </a:p>
          <a:p>
            <a:r>
              <a:rPr lang="en-US" sz="2800" dirty="0" smtClean="0"/>
              <a:t> Must Respect Authority</a:t>
            </a:r>
            <a:endParaRPr lang="en-US" sz="2800" dirty="0" smtClean="0"/>
          </a:p>
          <a:p>
            <a:r>
              <a:rPr lang="en-US" sz="2800" dirty="0" smtClean="0"/>
              <a:t> Work to Have a Godly Attitude When Things Aren’t Going Our Way</a:t>
            </a:r>
          </a:p>
          <a:p>
            <a:r>
              <a:rPr lang="en-US" sz="2800" dirty="0" smtClean="0"/>
              <a:t> Always Be Thankful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In All Things Let Jesus be Our Example</a:t>
            </a:r>
            <a:endParaRPr lang="en-US" sz="28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38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6749</TotalTime>
  <Words>389</Words>
  <Application>Microsoft Office PowerPoint</Application>
  <PresentationFormat>Widescreen</PresentationFormat>
  <Paragraphs>65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2</vt:lpstr>
      <vt:lpstr>Quotable</vt:lpstr>
      <vt:lpstr>Do We Act Like Spoiled Brats?</vt:lpstr>
      <vt:lpstr>Spoiled Brats</vt:lpstr>
      <vt:lpstr>Characteristics </vt:lpstr>
      <vt:lpstr>How Might We be Brats?</vt:lpstr>
      <vt:lpstr>How Might We be Brats?</vt:lpstr>
      <vt:lpstr>How Might We be Brats?</vt:lpstr>
      <vt:lpstr>Summary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Spoiled Brats?</dc:title>
  <dc:creator>Ruf, Justin T CIV (US)</dc:creator>
  <cp:lastModifiedBy>Justin Ruf</cp:lastModifiedBy>
  <cp:revision>76</cp:revision>
  <cp:lastPrinted>2016-10-09T02:22:16Z</cp:lastPrinted>
  <dcterms:created xsi:type="dcterms:W3CDTF">2016-10-03T19:28:21Z</dcterms:created>
  <dcterms:modified xsi:type="dcterms:W3CDTF">2016-10-09T12:58:57Z</dcterms:modified>
</cp:coreProperties>
</file>