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60"/>
  </p:normalViewPr>
  <p:slideViewPr>
    <p:cSldViewPr snapToGrid="0">
      <p:cViewPr varScale="1">
        <p:scale>
          <a:sx n="97" d="100"/>
          <a:sy n="97" d="100"/>
        </p:scale>
        <p:origin x="1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89B42A-1DAC-4E88-B188-FC1C64F0D6E3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8FC13-3893-44B7-A9AF-DFE932200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03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God has given children to parents to train in His way.  Parents need to keep their motivation and objective in </a:t>
            </a:r>
            <a:r>
              <a:rPr lang="en-US"/>
              <a:t>full view.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8FC13-3893-44B7-A9AF-DFE93220032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741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D626-6AC5-4D1A-9A80-E463B1F16514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A2EB-0FF1-4B96-A575-B57B2EE66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85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D626-6AC5-4D1A-9A80-E463B1F16514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A2EB-0FF1-4B96-A575-B57B2EE66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222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D626-6AC5-4D1A-9A80-E463B1F16514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A2EB-0FF1-4B96-A575-B57B2EE66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713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D626-6AC5-4D1A-9A80-E463B1F16514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A2EB-0FF1-4B96-A575-B57B2EE66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445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D626-6AC5-4D1A-9A80-E463B1F16514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A2EB-0FF1-4B96-A575-B57B2EE66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764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D626-6AC5-4D1A-9A80-E463B1F16514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A2EB-0FF1-4B96-A575-B57B2EE66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989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D626-6AC5-4D1A-9A80-E463B1F16514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A2EB-0FF1-4B96-A575-B57B2EE66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757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D626-6AC5-4D1A-9A80-E463B1F16514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A2EB-0FF1-4B96-A575-B57B2EE66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85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D626-6AC5-4D1A-9A80-E463B1F16514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A2EB-0FF1-4B96-A575-B57B2EE66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206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D626-6AC5-4D1A-9A80-E463B1F16514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A2EB-0FF1-4B96-A575-B57B2EE66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707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D626-6AC5-4D1A-9A80-E463B1F16514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A2EB-0FF1-4B96-A575-B57B2EE66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887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2D626-6AC5-4D1A-9A80-E463B1F16514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9A2EB-0FF1-4B96-A575-B57B2EE66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128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family sunset silhouette">
            <a:extLst>
              <a:ext uri="{FF2B5EF4-FFF2-40B4-BE49-F238E27FC236}">
                <a16:creationId xmlns:a16="http://schemas.microsoft.com/office/drawing/2014/main" id="{4F7D9CC3-EBD9-4A1E-B6A5-C70DF7DC8E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25" t="9091" r="21845"/>
          <a:stretch/>
        </p:blipFill>
        <p:spPr bwMode="auto">
          <a:xfrm>
            <a:off x="3614166" y="10"/>
            <a:ext cx="5529834" cy="6857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Freeform 8">
            <a:extLst>
              <a:ext uri="{FF2B5EF4-FFF2-40B4-BE49-F238E27FC236}">
                <a16:creationId xmlns:a16="http://schemas.microsoft.com/office/drawing/2014/main" id="{9225B0D8-E56E-4ACC-A464-81F4062765C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38" y="-479"/>
            <a:ext cx="7101525" cy="6858478"/>
          </a:xfrm>
          <a:custGeom>
            <a:avLst/>
            <a:gdLst>
              <a:gd name="connsiteX0" fmla="*/ 0 w 8078051"/>
              <a:gd name="connsiteY0" fmla="*/ 0 h 5829300"/>
              <a:gd name="connsiteX1" fmla="*/ 4453793 w 8078051"/>
              <a:gd name="connsiteY1" fmla="*/ 0 h 5829300"/>
              <a:gd name="connsiteX2" fmla="*/ 5363426 w 8078051"/>
              <a:gd name="connsiteY2" fmla="*/ 0 h 5829300"/>
              <a:gd name="connsiteX3" fmla="*/ 5368184 w 8078051"/>
              <a:gd name="connsiteY3" fmla="*/ 0 h 5829300"/>
              <a:gd name="connsiteX4" fmla="*/ 8078051 w 8078051"/>
              <a:gd name="connsiteY4" fmla="*/ 5829300 h 5829300"/>
              <a:gd name="connsiteX5" fmla="*/ 1743926 w 8078051"/>
              <a:gd name="connsiteY5" fmla="*/ 5829300 h 5829300"/>
              <a:gd name="connsiteX6" fmla="*/ 1744148 w 8078051"/>
              <a:gd name="connsiteY6" fmla="*/ 5828822 h 5829300"/>
              <a:gd name="connsiteX7" fmla="*/ 0 w 8078051"/>
              <a:gd name="connsiteY7" fmla="*/ 5828822 h 582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78051" h="5829300">
                <a:moveTo>
                  <a:pt x="0" y="0"/>
                </a:moveTo>
                <a:lnTo>
                  <a:pt x="4453793" y="0"/>
                </a:lnTo>
                <a:lnTo>
                  <a:pt x="5363426" y="0"/>
                </a:lnTo>
                <a:lnTo>
                  <a:pt x="5368184" y="0"/>
                </a:lnTo>
                <a:lnTo>
                  <a:pt x="8078051" y="5829300"/>
                </a:lnTo>
                <a:lnTo>
                  <a:pt x="1743926" y="5829300"/>
                </a:lnTo>
                <a:lnTo>
                  <a:pt x="1744148" y="5828822"/>
                </a:lnTo>
                <a:lnTo>
                  <a:pt x="0" y="5828822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 11">
            <a:extLst>
              <a:ext uri="{FF2B5EF4-FFF2-40B4-BE49-F238E27FC236}">
                <a16:creationId xmlns:a16="http://schemas.microsoft.com/office/drawing/2014/main" id="{8F5D1B28-3976-4367-807C-CAD629CDD83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39" y="-479"/>
            <a:ext cx="6058539" cy="6858478"/>
          </a:xfrm>
          <a:custGeom>
            <a:avLst/>
            <a:gdLst>
              <a:gd name="connsiteX0" fmla="*/ 0 w 8078052"/>
              <a:gd name="connsiteY0" fmla="*/ 0 h 6858478"/>
              <a:gd name="connsiteX1" fmla="*/ 3829872 w 8078052"/>
              <a:gd name="connsiteY1" fmla="*/ 0 h 6858478"/>
              <a:gd name="connsiteX2" fmla="*/ 4896100 w 8078052"/>
              <a:gd name="connsiteY2" fmla="*/ 0 h 6858478"/>
              <a:gd name="connsiteX3" fmla="*/ 4901677 w 8078052"/>
              <a:gd name="connsiteY3" fmla="*/ 0 h 6858478"/>
              <a:gd name="connsiteX4" fmla="*/ 8078052 w 8078052"/>
              <a:gd name="connsiteY4" fmla="*/ 6858478 h 6858478"/>
              <a:gd name="connsiteX5" fmla="*/ 653497 w 8078052"/>
              <a:gd name="connsiteY5" fmla="*/ 6858478 h 6858478"/>
              <a:gd name="connsiteX6" fmla="*/ 653757 w 8078052"/>
              <a:gd name="connsiteY6" fmla="*/ 6857916 h 6858478"/>
              <a:gd name="connsiteX7" fmla="*/ 0 w 8078052"/>
              <a:gd name="connsiteY7" fmla="*/ 6857916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78052" h="6858478">
                <a:moveTo>
                  <a:pt x="0" y="0"/>
                </a:moveTo>
                <a:lnTo>
                  <a:pt x="3829872" y="0"/>
                </a:lnTo>
                <a:lnTo>
                  <a:pt x="4896100" y="0"/>
                </a:lnTo>
                <a:lnTo>
                  <a:pt x="4901677" y="0"/>
                </a:lnTo>
                <a:lnTo>
                  <a:pt x="8078052" y="6858478"/>
                </a:lnTo>
                <a:lnTo>
                  <a:pt x="653497" y="6858478"/>
                </a:lnTo>
                <a:lnTo>
                  <a:pt x="653757" y="6857916"/>
                </a:lnTo>
                <a:lnTo>
                  <a:pt x="0" y="6857916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A89302-F3EF-447C-9F11-28F8A7F508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96" y="1761423"/>
            <a:ext cx="4697128" cy="4927333"/>
          </a:xfrm>
        </p:spPr>
        <p:txBody>
          <a:bodyPr anchor="t">
            <a:normAutofit/>
          </a:bodyPr>
          <a:lstStyle/>
          <a:p>
            <a:pPr algn="l"/>
            <a:r>
              <a:rPr lang="en-US" sz="5400" dirty="0"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 Training  	Children  	   in the 			Lord’s 			Way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6E4212-C4F9-467D-B10D-F53C6C4B76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1240" y="6051956"/>
            <a:ext cx="1967350" cy="636800"/>
          </a:xfrm>
        </p:spPr>
        <p:txBody>
          <a:bodyPr anchor="b">
            <a:normAutofit/>
          </a:bodyPr>
          <a:lstStyle/>
          <a:p>
            <a:pPr algn="l"/>
            <a:r>
              <a:rPr lang="en-US" sz="3200" dirty="0">
                <a:latin typeface="Colonna MT" panose="04020805060202030203" pitchFamily="82" charset="0"/>
              </a:rPr>
              <a:t>Psalm 127</a:t>
            </a:r>
          </a:p>
        </p:txBody>
      </p:sp>
    </p:spTree>
    <p:extLst>
      <p:ext uri="{BB962C8B-B14F-4D97-AF65-F5344CB8AC3E}">
        <p14:creationId xmlns:p14="http://schemas.microsoft.com/office/powerpoint/2010/main" val="27028079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C1C04-DBDD-4FE1-8CC5-F65F22B4F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15927"/>
            <a:ext cx="8534400" cy="1031874"/>
          </a:xfrm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olonna MT" panose="04020805060202030203" pitchFamily="82" charset="0"/>
              </a:rPr>
              <a:t>Motivation for Training Children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85D81-4713-4B64-9649-79AE27E7C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931150" cy="4486274"/>
          </a:xfrm>
        </p:spPr>
        <p:txBody>
          <a:bodyPr/>
          <a:lstStyle/>
          <a:p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requires it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(Ephesians 6:4; Matt. 18:5-6)</a:t>
            </a:r>
          </a:p>
          <a:p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 demands it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(Proverbs 3:11-12)</a:t>
            </a:r>
          </a:p>
          <a:p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Children reflect on their parents     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(Proverbs 28:7; 19:13, 26)</a:t>
            </a:r>
          </a:p>
          <a:p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Children can bring delight or grief to parents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(Proverbs 10:1; 15:20; 23:15-16, 24; 17:21, 25; 27:11) 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DB8BDB-64C3-40DC-BBB2-99DDD5C11FD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75500" y="4940300"/>
            <a:ext cx="1752600" cy="17526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84108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C1C04-DBDD-4FE1-8CC5-F65F22B4F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365126"/>
            <a:ext cx="8775700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6350" stA="60000" endA="900" endPos="60000" dist="29997" dir="5400000" sy="-100000" algn="bl" rotWithShape="0"/>
                </a:effectLst>
                <a:latin typeface="Colonna MT" panose="04020805060202030203" pitchFamily="82" charset="0"/>
              </a:rPr>
              <a:t>The Goal of Training Children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85D81-4713-4B64-9649-79AE27E7C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8147050" cy="4486274"/>
          </a:xfrm>
        </p:spPr>
        <p:txBody>
          <a:bodyPr/>
          <a:lstStyle/>
          <a:p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train a child in the Lord’s way                  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(Prov. 22:6; Genesis 18:19; Ephesians 6:4)</a:t>
            </a:r>
          </a:p>
          <a:p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raise a child who is Christ-like </a:t>
            </a:r>
            <a:r>
              <a:rPr lang="en-US" sz="3200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(Luke 2:52)</a:t>
            </a:r>
          </a:p>
          <a:p>
            <a:pPr marL="571500" lvl="1" indent="-279400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wisdom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(Proverbs 1:4; 29:15)</a:t>
            </a:r>
          </a:p>
          <a:p>
            <a:pPr marL="571500" lvl="1" indent="-279400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stature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 Timothy 5:8; 4:8; 1 Cor. 6:9-10) </a:t>
            </a:r>
          </a:p>
          <a:p>
            <a:pPr marL="571500" lvl="1" indent="-279400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favor with God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(Matthew 19:14; Prov. 12:2)</a:t>
            </a:r>
          </a:p>
          <a:p>
            <a:pPr marL="571500" lvl="1" indent="-279400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favor with man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 Corinthians 15:33;      Proverbs 22:24-25; 17:17; 18:24)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DB8BDB-64C3-40DC-BBB2-99DDD5C11FD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75500" y="4940300"/>
            <a:ext cx="1752600" cy="17526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75451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173</Words>
  <Application>Microsoft Office PowerPoint</Application>
  <PresentationFormat>On-screen Show (4:3)</PresentationFormat>
  <Paragraphs>16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Algerian</vt:lpstr>
      <vt:lpstr>Arial</vt:lpstr>
      <vt:lpstr>Calibri</vt:lpstr>
      <vt:lpstr>Calibri Light</vt:lpstr>
      <vt:lpstr>Colonna MT</vt:lpstr>
      <vt:lpstr>Office Theme</vt:lpstr>
      <vt:lpstr> Training   Children      in the    Lord’s    Way</vt:lpstr>
      <vt:lpstr>Motivation for Training Children</vt:lpstr>
      <vt:lpstr>The Goal of Training Children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Children in the Lord’s Way</dc:title>
  <dc:creator>Eastside Enlightener</dc:creator>
  <cp:lastModifiedBy>Eastside Enlightener</cp:lastModifiedBy>
  <cp:revision>7</cp:revision>
  <dcterms:created xsi:type="dcterms:W3CDTF">2017-10-13T17:47:16Z</dcterms:created>
  <dcterms:modified xsi:type="dcterms:W3CDTF">2017-10-14T14:37:49Z</dcterms:modified>
</cp:coreProperties>
</file>