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5" r:id="rId3"/>
    <p:sldId id="320" r:id="rId4"/>
    <p:sldId id="321" r:id="rId5"/>
    <p:sldId id="322" r:id="rId6"/>
    <p:sldId id="323" r:id="rId7"/>
    <p:sldId id="324" r:id="rId8"/>
    <p:sldId id="326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29" autoAdjust="0"/>
  </p:normalViewPr>
  <p:slideViewPr>
    <p:cSldViewPr showGuides="1">
      <p:cViewPr varScale="1">
        <p:scale>
          <a:sx n="84" d="100"/>
          <a:sy n="84" d="100"/>
        </p:scale>
        <p:origin x="1296" y="7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sermon about nothing.  Nothing can be a clever thing to say, the</a:t>
            </a:r>
            <a:r>
              <a:rPr lang="en-US" baseline="0" dirty="0" smtClean="0"/>
              <a:t> best thing to do, a good thing to see or know, what disciples can be even when they think they’re something, and what riches amount to.  Nothing is too hard for God!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10/19/2014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4114800"/>
            <a:ext cx="4458682" cy="12192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Nothing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Nothing</a:t>
            </a:r>
            <a:r>
              <a:rPr lang="en-US" sz="4400" dirty="0" smtClean="0"/>
              <a:t> can be a      Clever Thing to Say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When you are being justly accused (Nehemiah 5:8)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When you are being unjustly accused   (Mark 15:3-5)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When you are tempted to react hastily (Proverbs 29:20)</a:t>
            </a:r>
            <a:endParaRPr lang="en-US" sz="2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37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Nothing</a:t>
            </a:r>
            <a:r>
              <a:rPr lang="en-US" sz="4400" dirty="0" smtClean="0"/>
              <a:t> is sometimes the best thing to do, but often it’s not!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Nothing should be done rashly (Acts 19:36)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But it is foolish to hear God’s commands and do nothing (Jeremiah 32:23; Luke 6:49)</a:t>
            </a:r>
            <a:endParaRPr lang="en-US" sz="2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137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Nothing</a:t>
            </a:r>
            <a:r>
              <a:rPr lang="en-US" sz="4400" dirty="0" smtClean="0"/>
              <a:t> can be a Good Thing to See or Know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It’s good when you’ve set nothing wicked before your eyes (Psalm 101:3)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It’s good to have clear conscience                      (Acts 23:1; 24:16; 1 Corinthians 4:4; </a:t>
            </a:r>
            <a:endParaRPr lang="en-US" sz="2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371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Disciples can be </a:t>
            </a:r>
            <a:r>
              <a:rPr lang="en-US" sz="4400" dirty="0" smtClean="0">
                <a:latin typeface="Algerian" panose="04020705040A02060702" pitchFamily="82" charset="0"/>
              </a:rPr>
              <a:t>Nothing</a:t>
            </a:r>
            <a:r>
              <a:rPr lang="en-US" sz="4400" dirty="0" smtClean="0"/>
              <a:t> even when they think they’re something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6" y="1904999"/>
            <a:ext cx="7011293" cy="41148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A disciple who is not a good influence is “good for nothing”  (Matthew 5:13)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Pride can make our deeds, knowledge and teaching worth nothing (1 Corinthians 13:1-3; 8:1-2; 1 Timothy 6:3-4)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endParaRPr lang="en-US" sz="2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Riches can Amount to </a:t>
            </a:r>
            <a:r>
              <a:rPr lang="en-US" sz="4400" dirty="0" smtClean="0">
                <a:latin typeface="Algerian" panose="04020705040A02060702" pitchFamily="82" charset="0"/>
              </a:rPr>
              <a:t>Nothing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If they are gained  by wickedness    (Proverbs 10:2)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If they choke out spiritual priorities (Proverbs 13:7)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endParaRPr lang="en-US" sz="2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37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Nothing </a:t>
            </a:r>
            <a:r>
              <a:rPr lang="en-US" sz="4400" dirty="0" smtClean="0"/>
              <a:t>is too Hard for God</a:t>
            </a:r>
            <a:br>
              <a:rPr lang="en-US" sz="44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He made the world (Jeremiah 32:17; Hebrews 11:3; Job 26:7)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Without Him we can do nothing, but with Him, all things are possible (John 15:5;   Luke 1:37)</a:t>
            </a:r>
          </a:p>
          <a:p>
            <a:endParaRPr lang="en-US" sz="28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endParaRPr lang="en-US" sz="2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296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Algerian</vt:lpstr>
      <vt:lpstr>Arial</vt:lpstr>
      <vt:lpstr>Corbel</vt:lpstr>
      <vt:lpstr>Digital Blue Tunnel 16x9</vt:lpstr>
      <vt:lpstr>Nothing</vt:lpstr>
      <vt:lpstr>Nothing can be a      Clever Thing to Say</vt:lpstr>
      <vt:lpstr>Nothing is sometimes the best thing to do, but often it’s not!</vt:lpstr>
      <vt:lpstr>Nothing can be a Good Thing to See or Know</vt:lpstr>
      <vt:lpstr>Disciples can be Nothing even when they think they’re something</vt:lpstr>
      <vt:lpstr>Riches can Amount to Nothing</vt:lpstr>
      <vt:lpstr>Nothing is too Hard for God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2014-10-17T18:26:28Z</dcterms:created>
  <dcterms:modified xsi:type="dcterms:W3CDTF">2014-10-19T13:27:54Z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