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A6651-FFB6-41C8-9748-9B933CE54342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4856D-02F3-47E1-A657-B73D8E863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3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Christians unite to fight for their Great King in His righteous cause – the cause of truth.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4856D-02F3-47E1-A657-B73D8E8633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8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1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29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21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4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0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8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9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4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6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D2268-3668-4CEC-A019-5D6E15ADD946}" type="datetimeFigureOut">
              <a:rPr lang="en-US" smtClean="0"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E084B-FA2F-4801-8B6C-0F36B6B3F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3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rrior, Knight, Middle Ages, Horse, Held, Armor">
            <a:extLst>
              <a:ext uri="{FF2B5EF4-FFF2-40B4-BE49-F238E27FC236}">
                <a16:creationId xmlns:a16="http://schemas.microsoft.com/office/drawing/2014/main" id="{4EBE436F-A73D-4BDA-94F9-6F3731812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494"/>
            <a:ext cx="9994900" cy="687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D2E3CA-4BF9-4304-8CF6-A4E09F58D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500" y="676914"/>
            <a:ext cx="4667250" cy="24638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  <a:cs typeface="Biome" panose="020B0502040204020203" pitchFamily="34" charset="0"/>
              </a:rPr>
              <a:t>Uniting for </a:t>
            </a:r>
            <a:r>
              <a:rPr lang="en-US" sz="8000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  <a:cs typeface="Biome" panose="020B0502040204020203" pitchFamily="34" charset="0"/>
              </a:rPr>
              <a:t>The King</a:t>
            </a:r>
            <a:endParaRPr lang="en-US" dirty="0">
              <a:solidFill>
                <a:schemeClr val="accent4">
                  <a:lumMod val="40000"/>
                  <a:lumOff val="60000"/>
                </a:schemeClr>
              </a:solidFill>
              <a:latin typeface="Bernard MT Condensed" panose="02050806060905020404" pitchFamily="18" charset="0"/>
              <a:cs typeface="Biome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06D95-C9B2-40F4-88F7-DCED7743E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378" y="6294922"/>
            <a:ext cx="2062213" cy="425918"/>
          </a:xfrm>
        </p:spPr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Psalm 60:4</a:t>
            </a:r>
          </a:p>
        </p:txBody>
      </p:sp>
    </p:spTree>
    <p:extLst>
      <p:ext uri="{BB962C8B-B14F-4D97-AF65-F5344CB8AC3E}">
        <p14:creationId xmlns:p14="http://schemas.microsoft.com/office/powerpoint/2010/main" val="3339563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A3DB-C2FC-449C-9B11-FFC4A0B35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AD870A-A726-45E7-B7D6-7C263AAF4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  <a:t>We are Soldiers of a Great King     in a Righteous Cause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9FD5-C6C5-4C1C-924C-7182AA4D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 King wants us to be dedicated                     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(2 Timothy 2:3-4)</a:t>
            </a:r>
          </a:p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Jesus Christ is the King we serve                   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(1 Timothy 6:12-13; John 18:33-37) </a:t>
            </a:r>
          </a:p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 armies of heaven follow the King!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(Revelation 19:11-16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9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A3DB-C2FC-449C-9B11-FFC4A0B35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AD870A-A726-45E7-B7D6-7C263AAF4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  <a:t>We Fight to Spread His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9FD5-C6C5-4C1C-924C-7182AA4D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must go "wherever man may dwell"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(Mark 16:15-16; Matthew 28:18-20; Colossians 1:28-29)</a:t>
            </a:r>
          </a:p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It is the mission not of one soldier, but of every soldier – the entire army of the Lord working as one! 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(Philippians 1:27-28)</a:t>
            </a:r>
          </a:p>
          <a:p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 victory is ours because of His blood and our devotion to Him and His word. </a:t>
            </a:r>
            <a:r>
              <a:rPr lang="en-US" sz="3200" dirty="0">
                <a:solidFill>
                  <a:schemeClr val="bg1">
                    <a:lumMod val="95000"/>
                  </a:schemeClr>
                </a:solidFill>
              </a:rPr>
              <a:t>(Revelation 12:11)</a:t>
            </a:r>
          </a:p>
        </p:txBody>
      </p:sp>
    </p:spTree>
    <p:extLst>
      <p:ext uri="{BB962C8B-B14F-4D97-AF65-F5344CB8AC3E}">
        <p14:creationId xmlns:p14="http://schemas.microsoft.com/office/powerpoint/2010/main" val="233010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A3DB-C2FC-449C-9B11-FFC4A0B35B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AD870A-A726-45E7-B7D6-7C263AAF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0191"/>
            <a:ext cx="7886700" cy="1325563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  <a:t>Whom do you follow?</a:t>
            </a:r>
            <a:b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</a:br>
            <a:r>
              <a:rPr 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ernard MT Condensed" panose="02050806060905020404" pitchFamily="18" charset="0"/>
              </a:rPr>
              <a:t>For whom are you fighting?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9FD5-C6C5-4C1C-924C-7182AA4D7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0689"/>
            <a:ext cx="8229600" cy="5032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Have you given your life in the cause of Christ? </a:t>
            </a:r>
            <a:r>
              <a:rPr lang="en-US" sz="32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(Mark 8:34-35)</a:t>
            </a:r>
          </a:p>
          <a:p>
            <a:pPr marL="0" indent="0" algn="ctr">
              <a:buNone/>
            </a:pPr>
            <a:r>
              <a:rPr lang="en-US" i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glow rad="101600">
                    <a:schemeClr val="accent4">
                      <a:lumMod val="60000"/>
                      <a:lumOff val="40000"/>
                      <a:alpha val="40000"/>
                    </a:schemeClr>
                  </a:glow>
                </a:effectLst>
              </a:rPr>
              <a:t>“ ‘But to you who fear My name the Sun of Righteousness shall arise with healing in His wings;   and you shall go out and grow fat like stall-fed calves.  You shall trample the wicked, for they shall be ashes under the soles of your feet on the day that I do this,’ says the LORD of hosts.” (Malachi 4:2-3) </a:t>
            </a:r>
          </a:p>
          <a:p>
            <a:pPr marL="0" indent="0" algn="ctr">
              <a:buNone/>
            </a:pPr>
            <a:r>
              <a:rPr lang="en-US" i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effectLst>
                  <a:glow rad="101600">
                    <a:schemeClr val="accent4">
                      <a:lumMod val="60000"/>
                      <a:lumOff val="40000"/>
                      <a:alpha val="40000"/>
                    </a:schemeClr>
                  </a:glow>
                </a:effectLst>
              </a:rPr>
              <a:t>“And in that day there shall be a Root of Jesse, Who shall stand as a banner to the people; for the Gentiles shall seek Him, and His resting place shall be glorious.” (Isaiah 11:10)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5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279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Bernard MT Condensed</vt:lpstr>
      <vt:lpstr>Calibri</vt:lpstr>
      <vt:lpstr>Calibri Light</vt:lpstr>
      <vt:lpstr>Office Theme</vt:lpstr>
      <vt:lpstr>Uniting for The King</vt:lpstr>
      <vt:lpstr>We are Soldiers of a Great King     in a Righteous Cause</vt:lpstr>
      <vt:lpstr>We Fight to Spread His Truth</vt:lpstr>
      <vt:lpstr>Whom do you follow? For whom are you fighting?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Eastside Enlightener</dc:creator>
  <cp:lastModifiedBy>Eastside Enlightener</cp:lastModifiedBy>
  <cp:revision>13</cp:revision>
  <dcterms:created xsi:type="dcterms:W3CDTF">2019-10-25T18:36:40Z</dcterms:created>
  <dcterms:modified xsi:type="dcterms:W3CDTF">2019-10-26T13:28:46Z</dcterms:modified>
</cp:coreProperties>
</file>