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1" r:id="rId2"/>
    <p:sldId id="256" r:id="rId3"/>
    <p:sldId id="258" r:id="rId4"/>
    <p:sldId id="257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714" autoAdjust="0"/>
  </p:normalViewPr>
  <p:slideViewPr>
    <p:cSldViewPr snapToGrid="0">
      <p:cViewPr varScale="1">
        <p:scale>
          <a:sx n="56" d="100"/>
          <a:sy n="56" d="100"/>
        </p:scale>
        <p:origin x="9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163CF-2B23-46A7-87B5-CD91E41620FC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EC168-3CCD-48BA-975E-651042CED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5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 is Creator of all things.  He is glorified by the mere existence of all His creation, and that is a compelling reason for humans to CHOOSE to glorify Him. His preeminent position as the Almighty Creator makes Him sovereign over the nations of 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C168-3CCD-48BA-975E-651042CED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3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45509-CF0C-42F3-A1C9-CC537A6CD041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6C169-F479-4A58-ABD6-E318AD21C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652A94-3937-25BA-09F3-8766C0F4D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083B-B4CD-F61C-243C-21198312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CB8A-6973-D9D9-81DF-C4865A4C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7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DB93F-C7DE-461C-915A-DB70BFFC85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44" r="-1" b="5093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12A57-51D6-47CE-1A29-B2AC2E21E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1162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This is My Father’s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FBB2B-9B19-EC63-9C96-58FFE46B6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550" y="1488252"/>
            <a:ext cx="2520328" cy="6043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r>
              <a:rPr lang="en-US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Psalm 24:1-2</a:t>
            </a:r>
          </a:p>
        </p:txBody>
      </p:sp>
    </p:spTree>
    <p:extLst>
      <p:ext uri="{BB962C8B-B14F-4D97-AF65-F5344CB8AC3E}">
        <p14:creationId xmlns:p14="http://schemas.microsoft.com/office/powerpoint/2010/main" val="8071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5C358-8025-A08C-F11F-79E9BF70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22" r="20656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32CC7-4D51-6CFB-2F0F-CE1B4C44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96" y="132381"/>
            <a:ext cx="3616986" cy="256764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God is the 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Creator of 	All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A2E8-6EE5-D679-D7F9-30E221321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210" y="312239"/>
            <a:ext cx="4269774" cy="623352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“In the beginning God created the heavens and the earth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” </a:t>
            </a:r>
            <a:r>
              <a:rPr lang="en-US" dirty="0"/>
              <a:t>(Genesis 1:1).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The creation attests to His existence and power. </a:t>
            </a:r>
          </a:p>
          <a:p>
            <a:pPr marL="457200" lvl="1" indent="-222250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heavens, the earth, and the seas </a:t>
            </a:r>
            <a:r>
              <a:rPr lang="en-US" sz="2800" dirty="0"/>
              <a:t>(Neh. 9:6).</a:t>
            </a:r>
          </a:p>
          <a:p>
            <a:pPr marL="457200" lvl="1" indent="-222250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inhabitable earth </a:t>
            </a:r>
            <a:r>
              <a:rPr lang="en-US" sz="2800" dirty="0"/>
              <a:t>(Isaiah 45:18).</a:t>
            </a:r>
          </a:p>
          <a:p>
            <a:pPr marL="457200" lvl="1" indent="-222250"/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unfathomable foundations                 </a:t>
            </a:r>
            <a:r>
              <a:rPr lang="en-US" sz="2800" dirty="0"/>
              <a:t>(Psalms 24:1-2; 104:5).</a:t>
            </a:r>
          </a:p>
        </p:txBody>
      </p:sp>
    </p:spTree>
    <p:extLst>
      <p:ext uri="{BB962C8B-B14F-4D97-AF65-F5344CB8AC3E}">
        <p14:creationId xmlns:p14="http://schemas.microsoft.com/office/powerpoint/2010/main" val="31377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BB6DC3-135E-62D2-2E2C-B9BBF5909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25190"/>
            <a:ext cx="9144000" cy="7683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49339-1D56-C591-3297-FE735C34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00" y="99741"/>
            <a:ext cx="8501411" cy="116259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God is Glorified by All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722A-1239-09DB-5894-525C5A21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6415"/>
            <a:ext cx="8229600" cy="4351338"/>
          </a:xfrm>
        </p:spPr>
        <p:txBody>
          <a:bodyPr/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His glory can be seen by humans everywhere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(Psalm 19:1-4; Luke 12:27).</a:t>
            </a: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the sounds of God’s creation, we hear    "the music of the spheres“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(Job 38:4, 7, 17;                 Psalms 135:7; 104:3).</a:t>
            </a:r>
          </a:p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Everything exists to praise Him, but humans get to choose to praise Him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(Psalm 148).</a:t>
            </a:r>
          </a:p>
          <a:p>
            <a:pPr lvl="1"/>
            <a:r>
              <a:rPr lang="en-US" sz="28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We have great reasons to make that choice! (Romans 1:20; Psalm 139:14; Acts 17:28)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96CB92-08BE-9EB1-47C7-47BB247D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8553"/>
            <a:ext cx="4415883" cy="490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1BFC4-EF9C-93EE-4D78-E8CD1EDA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2299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alpha val="60000"/>
                    </a:schemeClr>
                  </a:glow>
                </a:effectLst>
              </a:rPr>
              <a:t>God is in Control of All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2247-987C-F790-17A9-B9760E777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704" y="2311010"/>
            <a:ext cx="6189528" cy="4582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God rules over the nations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(Psalms 22:28; 103:19; 47:7;           Daniel 4:32; Amos 4:13; Romans 13:1).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Jesus is the King of kings              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(Psalm 2; Colossians 1:16-18;                          1 Timothy 6:15).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A5AB-D271-DF13-B2A8-57455587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D499-7294-7640-087D-3F091FAEA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255</Words>
  <Application>Microsoft Office PowerPoint</Application>
  <PresentationFormat>On-screen Show (4:3)</PresentationFormat>
  <Paragraphs>18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This is My Father’s World</vt:lpstr>
      <vt:lpstr>God is the      Creator of  All Things</vt:lpstr>
      <vt:lpstr>God is Glorified by All Creation</vt:lpstr>
      <vt:lpstr>God is in Control of All Things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Klein</dc:creator>
  <cp:lastModifiedBy>Eastside Enlightener</cp:lastModifiedBy>
  <cp:revision>12</cp:revision>
  <dcterms:created xsi:type="dcterms:W3CDTF">2024-10-24T18:20:44Z</dcterms:created>
  <dcterms:modified xsi:type="dcterms:W3CDTF">2024-10-27T21:47:08Z</dcterms:modified>
</cp:coreProperties>
</file>