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D26E-3A8B-4477-B7C5-9F22C8375E9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8971B-F4BA-46A1-96EB-2BC4DD4E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rich young ruler did a lot of things right, but he lacked one thing.  The one thing you lack is the often the one thing we won’t do (or not do) in order </a:t>
            </a:r>
            <a:r>
              <a:rPr lang="en-US"/>
              <a:t>to follow Jesus.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8971B-F4BA-46A1-96EB-2BC4DD4E74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3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4622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789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181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967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322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240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066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553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91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424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953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2F2E-9351-4E51-9469-20DA9E51F3C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2DFC-E2CC-4BE1-A02C-1BB7845D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56D3F-F9E0-4DD4-A96F-6A8297B9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86D4FF5D-6473-4BE3-A6EC-40CE2502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93888FB-861F-4B4A-819C-BEB6D55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8681BB-6B01-4CEF-87B1-70E2ED89F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1385"/>
          <a:stretch/>
        </p:blipFill>
        <p:spPr>
          <a:xfrm>
            <a:off x="4730655" y="1092084"/>
            <a:ext cx="3547660" cy="472744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ABBED-2B80-4B13-A7A8-1D34C4A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A7A746-A7C1-443C-9B24-406D22245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71425D-6031-4121-BA40-815DACCD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43343-A25B-49D5-9967-D5647ADF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66E434-22B6-48A1-BC19-A80163E8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470CE2-E5F8-489C-84E9-775AE8D3E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435DD6-F0FB-492A-9267-CE09EC2C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B17117C-64EA-4B8B-9DDC-D10E947C4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17BEC-C501-432F-AED1-6B5DBA04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281" y="937835"/>
            <a:ext cx="3624730" cy="5172805"/>
          </a:xfrm>
        </p:spPr>
        <p:txBody>
          <a:bodyPr anchor="ctr">
            <a:normAutofit/>
          </a:bodyPr>
          <a:lstStyle/>
          <a:p>
            <a:pPr algn="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The One Thing You Lack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0D0E9-6F55-4820-9A1E-06F45FB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2" y="6415628"/>
            <a:ext cx="3547660" cy="42944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Mark 10:17-31</a:t>
            </a:r>
          </a:p>
        </p:txBody>
      </p:sp>
    </p:spTree>
    <p:extLst>
      <p:ext uri="{BB962C8B-B14F-4D97-AF65-F5344CB8AC3E}">
        <p14:creationId xmlns:p14="http://schemas.microsoft.com/office/powerpoint/2010/main" val="193610806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4B0162-0A1C-49AC-8028-436FFD19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51" y="471254"/>
            <a:ext cx="1426743" cy="10700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5C13A-EF9D-47C9-BD63-C15A5778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621" y="436070"/>
            <a:ext cx="4834060" cy="1342680"/>
          </a:xfrm>
        </p:spPr>
        <p:txBody>
          <a:bodyPr anchor="t">
            <a:norm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You May be Doing Many Right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DDAF-EAC9-4F24-BC32-7E0688F1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13" y="1815021"/>
            <a:ext cx="8278960" cy="45441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cap="small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The rich young ruler did many things right: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 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He came at the right time 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– in his youth (Eccl. 12:1).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He came to the right person 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– Jesus (John 6:67-68).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He came with energy 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– he was running (Psalm 16:4).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He came with the right attitude 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– he knelt before Jesus (Philippians 2:10).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He came with the right question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: “What shall I do that I may inherit eternal life?”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He had been keeping the commandments    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(Matthew 19:9; 25:31-46; 1 John 4:20).</a:t>
            </a:r>
          </a:p>
        </p:txBody>
      </p:sp>
    </p:spTree>
    <p:extLst>
      <p:ext uri="{BB962C8B-B14F-4D97-AF65-F5344CB8AC3E}">
        <p14:creationId xmlns:p14="http://schemas.microsoft.com/office/powerpoint/2010/main" val="2695364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5C13A-EF9D-47C9-BD63-C15A5778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60" y="385253"/>
            <a:ext cx="3753320" cy="1343768"/>
          </a:xfrm>
        </p:spPr>
        <p:txBody>
          <a:bodyPr anchor="t">
            <a:norm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The One Thing You 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DDAF-EAC9-4F24-BC32-7E0688F1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13" y="1593655"/>
            <a:ext cx="6793507" cy="3079946"/>
          </a:xfrm>
        </p:spPr>
        <p:txBody>
          <a:bodyPr anchor="ctr">
            <a:noAutofit/>
          </a:bodyPr>
          <a:lstStyle/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The rich young ruler lacked ONE THING                  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(Mark 10:21; Luke 9:61-62).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What is the thing YOU are lacking?</a:t>
            </a:r>
          </a:p>
          <a:p>
            <a:pPr marL="233363" lvl="1" indent="0">
              <a:buNone/>
            </a:pPr>
            <a:r>
              <a:rPr lang="en-US" sz="2800" i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“Then Jesus, looking at him, loved him,     and said to him, ‘One thing you lack…” (Mark 10:21).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0AFCB-E039-4D7C-8E80-8ED3D38D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1" y="385253"/>
            <a:ext cx="1584960" cy="11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0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48F5E6-4377-481A-9615-8B26AF96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D8552057-9E04-4499-916A-649BB6B5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D1194A2F-4E63-4228-A833-4D86528EA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5C13A-EF9D-47C9-BD63-C15A5778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60" y="385253"/>
            <a:ext cx="3753320" cy="1343768"/>
          </a:xfrm>
        </p:spPr>
        <p:txBody>
          <a:bodyPr anchor="t">
            <a:norm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The One Thing You 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DDAF-EAC9-4F24-BC32-7E0688F1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13" y="1729021"/>
            <a:ext cx="8278960" cy="4663868"/>
          </a:xfrm>
        </p:spPr>
        <p:txBody>
          <a:bodyPr anchor="ctr">
            <a:noAutofit/>
          </a:bodyPr>
          <a:lstStyle/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The rich young ruler lacked ONE THING                  </a:t>
            </a:r>
            <a:r>
              <a:rPr lang="en-US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(Mark 10:21; Luke 9:61-62).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What is the thing YOU are lacking?</a:t>
            </a:r>
          </a:p>
          <a:p>
            <a:r>
              <a:rPr lang="en-US" b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Who can be saved?  Can you? (Mark 10:23-25).</a:t>
            </a:r>
          </a:p>
          <a:p>
            <a:pPr marL="517525" lvl="1" indent="-233363"/>
            <a:r>
              <a:rPr lang="en-US" sz="2800" i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“With men, it is impossible, but not with God, for with God all things are possible” (Mark 10:27).</a:t>
            </a:r>
          </a:p>
          <a:p>
            <a:pPr marL="517525" lvl="1" indent="-233363"/>
            <a:r>
              <a:rPr lang="en-US" sz="2800" i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“If You, LORD, should mark iniquities, O Lord, who could stand” (Psalm 130:3)?</a:t>
            </a:r>
          </a:p>
          <a:p>
            <a:pPr marL="517525" lvl="1" indent="-233363"/>
            <a:r>
              <a:rPr lang="en-US" sz="2800" i="1" dirty="0">
                <a:effectLst>
                  <a:glow rad="101600">
                    <a:srgbClr val="008080">
                      <a:alpha val="60000"/>
                    </a:srgbClr>
                  </a:glow>
                </a:effectLst>
              </a:rPr>
              <a:t>“For when we were still without strength, in due time Christ died for the ungodly” (Romans 5:6).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0AFCB-E039-4D7C-8E80-8ED3D38D8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1" y="385253"/>
            <a:ext cx="1584960" cy="11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4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315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Bernard MT Condensed</vt:lpstr>
      <vt:lpstr>Calibri</vt:lpstr>
      <vt:lpstr>Calibri Light</vt:lpstr>
      <vt:lpstr>Office Theme</vt:lpstr>
      <vt:lpstr>The One Thing You Lack</vt:lpstr>
      <vt:lpstr>You May be Doing Many Right Things</vt:lpstr>
      <vt:lpstr>The One Thing You Lack</vt:lpstr>
      <vt:lpstr>The One Thing You Lack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</cp:lastModifiedBy>
  <cp:revision>8</cp:revision>
  <dcterms:created xsi:type="dcterms:W3CDTF">2021-10-27T20:47:34Z</dcterms:created>
  <dcterms:modified xsi:type="dcterms:W3CDTF">2021-10-29T21:41:55Z</dcterms:modified>
</cp:coreProperties>
</file>