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58" r:id="rId9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8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316" y="-9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r>
              <a:rPr lang="en-US" altLang="en-US"/>
              <a:t>Five Steps to Salvation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r>
              <a:rPr lang="en-US" altLang="en-US"/>
              <a:t>February 20, 2011 AM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r>
              <a:rPr lang="en-US" altLang="en-US"/>
              <a:t>West Side church of Christ, Stan Cox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903A4AB0-105F-4CCB-9F03-1CBF911274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89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408E6277-8A76-414F-B061-C3F29F0A70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828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step plan can help</a:t>
            </a:r>
            <a:r>
              <a:rPr lang="en-US" baseline="0" dirty="0" smtClean="0"/>
              <a:t> a person</a:t>
            </a:r>
            <a:r>
              <a:rPr lang="en-US" dirty="0" smtClean="0"/>
              <a:t> overcome addiction.  God has a plan for us</a:t>
            </a:r>
            <a:r>
              <a:rPr lang="en-US" baseline="0" dirty="0" smtClean="0"/>
              <a:t> to overcome sin and be saved.  When we seek it in Scripture, we find that God’s plan is for sinners to HEAR, BELIEVE, REPENT, CONFESS and BE BAPTIZED.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E6277-8A76-414F-B061-C3F29F0A70B4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835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EE1D4-15AC-41AD-ADCD-E9FB97D3C30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326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016A5-F75D-40CD-B786-2EF590508D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5685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ECD96-1F38-4822-A0F2-E26E437882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5113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12836-139E-4053-8034-1C745F72F1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9052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4CDF86-E89B-48E3-BD63-74F10DDF4A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805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94775-33CE-4A57-98D2-41176EEFAA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2690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BAEF7-138B-46EF-BFB8-761E7883A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5416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5C345-D89B-4787-BD39-41B88AE7D6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2895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024BC-996E-4713-80C5-D145E9AFB3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0898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D2A2A-F03F-4E4D-9E18-44564EB54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5697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42F93-49E9-45F9-9133-F390496E59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08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7F8A-562C-4DF0-9086-40A32FA058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7736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79835-5A8A-4911-ACD2-BE2E5CCF7E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88887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E24536-F94D-49F0-B794-7ABCCF1D05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676400"/>
            <a:ext cx="4686300" cy="48536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362200"/>
            <a:ext cx="4648200" cy="2387600"/>
          </a:xfrm>
        </p:spPr>
        <p:txBody>
          <a:bodyPr/>
          <a:lstStyle/>
          <a:p>
            <a:pPr algn="l"/>
            <a:r>
              <a:rPr lang="en-US" sz="4800" dirty="0" smtClean="0"/>
              <a:t>Does God Really Have a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“Five Step 	Plan?”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6858000" cy="457200"/>
          </a:xfrm>
        </p:spPr>
        <p:txBody>
          <a:bodyPr/>
          <a:lstStyle/>
          <a:p>
            <a:pPr algn="l"/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can I be saved from sin?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5501413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HEAR the gospel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4876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BELIEVE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088673" y="3641569"/>
            <a:ext cx="1672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CONFESS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858000" y="4267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REPENT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239000" y="2644898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BE	 BAPTIZED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61274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4572000"/>
            <a:ext cx="1866900" cy="1933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Can We Know God’s Plan?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plans are helpful in overcoming addiction.</a:t>
            </a:r>
          </a:p>
          <a:p>
            <a:r>
              <a:rPr lang="en-US" dirty="0" smtClean="0"/>
              <a:t>Sin is an addiction (John 8:34)</a:t>
            </a:r>
          </a:p>
          <a:p>
            <a:r>
              <a:rPr lang="en-US" dirty="0" smtClean="0"/>
              <a:t>If God has a plan for us to overcome sin, we would expect it to be simple, but require some effort to find and follow       (2 Timothy 2:15; Isaiah 28:10)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2822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4572000"/>
            <a:ext cx="1866900" cy="1933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82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Elementary Principles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(Hebrews 6:1-2)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Elementary principles are basic things that must be understood before proceeding.</a:t>
            </a:r>
          </a:p>
          <a:p>
            <a:pPr lvl="1"/>
            <a:r>
              <a:rPr lang="en-US" dirty="0" smtClean="0"/>
              <a:t>You must know the alphabet in order to read and write.</a:t>
            </a:r>
          </a:p>
          <a:p>
            <a:r>
              <a:rPr lang="en-US" dirty="0" smtClean="0"/>
              <a:t>In Hebrews 6:1-2, we learn that </a:t>
            </a:r>
            <a:r>
              <a:rPr lang="en-US" b="1" i="1" dirty="0" smtClean="0"/>
              <a:t>faith, repentance, and baptism </a:t>
            </a:r>
            <a:r>
              <a:rPr lang="en-US" dirty="0" smtClean="0"/>
              <a:t>are elementary principles.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7773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4572000"/>
            <a:ext cx="1866900" cy="1933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Five Steps to Salvation are Connected in Scripture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Hear &amp; Believe (Romans 10:17)</a:t>
            </a:r>
          </a:p>
          <a:p>
            <a:pPr lvl="0"/>
            <a:r>
              <a:rPr lang="en-US" dirty="0"/>
              <a:t>Believe </a:t>
            </a:r>
            <a:r>
              <a:rPr lang="en-US" dirty="0" smtClean="0"/>
              <a:t>&amp; Confess </a:t>
            </a:r>
            <a:r>
              <a:rPr lang="en-US" dirty="0"/>
              <a:t>(Romans 10:9-10)</a:t>
            </a:r>
          </a:p>
          <a:p>
            <a:pPr lvl="0"/>
            <a:r>
              <a:rPr lang="en-US" dirty="0"/>
              <a:t>Believe &amp; Repent (Acts 20:21; Mark 1:15)</a:t>
            </a:r>
          </a:p>
          <a:p>
            <a:pPr lvl="0"/>
            <a:r>
              <a:rPr lang="en-US" dirty="0"/>
              <a:t>Believe &amp; be Baptized (Mark 16:16; Acts 8:36-38)</a:t>
            </a:r>
          </a:p>
          <a:p>
            <a:pPr lvl="0"/>
            <a:r>
              <a:rPr lang="en-US" dirty="0"/>
              <a:t>Repent &amp; be Baptized (Acts 2:38)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72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4572000"/>
            <a:ext cx="1866900" cy="1933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Conversion Accounts in Acts Contain the Steps to be Saved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sz="2800" dirty="0" smtClean="0"/>
              <a:t>Those on Pentecost were to </a:t>
            </a:r>
            <a:r>
              <a:rPr lang="en-US" sz="2800" b="1" dirty="0" smtClean="0"/>
              <a:t>REPENT</a:t>
            </a:r>
            <a:r>
              <a:rPr lang="en-US" sz="2800" dirty="0" smtClean="0"/>
              <a:t> and be </a:t>
            </a:r>
            <a:r>
              <a:rPr lang="en-US" sz="2800" b="1" dirty="0" smtClean="0"/>
              <a:t>BAPTIZED (</a:t>
            </a:r>
            <a:r>
              <a:rPr lang="en-US" sz="2800" dirty="0" smtClean="0"/>
              <a:t>Acts 2:38)</a:t>
            </a:r>
          </a:p>
          <a:p>
            <a:pPr lvl="0"/>
            <a:r>
              <a:rPr lang="en-US" sz="2800" dirty="0"/>
              <a:t>The Samaritans in Acts 8 </a:t>
            </a:r>
            <a:r>
              <a:rPr lang="en-US" sz="2800" b="1" dirty="0"/>
              <a:t>HEARD</a:t>
            </a:r>
            <a:r>
              <a:rPr lang="en-US" sz="2800" dirty="0"/>
              <a:t> Philip preaching (Acts 8:5-6), </a:t>
            </a:r>
            <a:r>
              <a:rPr lang="en-US" sz="2800" b="1" dirty="0"/>
              <a:t>BELIEVED</a:t>
            </a:r>
            <a:r>
              <a:rPr lang="en-US" sz="2800" dirty="0"/>
              <a:t> what he preached </a:t>
            </a:r>
            <a:r>
              <a:rPr lang="en-US" sz="2800" dirty="0" smtClean="0"/>
              <a:t>(</a:t>
            </a:r>
            <a:r>
              <a:rPr lang="en-US" sz="2800" dirty="0"/>
              <a:t>Acts 8:12</a:t>
            </a:r>
            <a:r>
              <a:rPr lang="en-US" sz="2800" dirty="0" smtClean="0"/>
              <a:t>), </a:t>
            </a:r>
            <a:r>
              <a:rPr lang="en-US" sz="2800" dirty="0"/>
              <a:t>and </a:t>
            </a:r>
            <a:r>
              <a:rPr lang="en-US" sz="2800" i="1" dirty="0"/>
              <a:t>"were </a:t>
            </a:r>
            <a:r>
              <a:rPr lang="en-US" sz="2800" b="1" i="1" dirty="0"/>
              <a:t>BAPTIZED</a:t>
            </a:r>
            <a:r>
              <a:rPr lang="en-US" sz="2800" i="1" dirty="0"/>
              <a:t>, both men and women"</a:t>
            </a:r>
            <a:r>
              <a:rPr lang="en-US" sz="2800" dirty="0"/>
              <a:t> (Acts 8:12b).</a:t>
            </a:r>
          </a:p>
          <a:p>
            <a:pPr lvl="0"/>
            <a:r>
              <a:rPr lang="en-US" sz="2800" dirty="0" smtClean="0"/>
              <a:t>The Ethiopian</a:t>
            </a:r>
            <a:r>
              <a:rPr lang="en-US" sz="2800" dirty="0"/>
              <a:t> </a:t>
            </a:r>
            <a:r>
              <a:rPr lang="en-US" sz="2800" b="1" dirty="0"/>
              <a:t>HEARD</a:t>
            </a:r>
            <a:r>
              <a:rPr lang="en-US" sz="2800" dirty="0"/>
              <a:t> Philip preach Jesus </a:t>
            </a:r>
            <a:r>
              <a:rPr lang="en-US" sz="2800" dirty="0" smtClean="0"/>
              <a:t>  (</a:t>
            </a:r>
            <a:r>
              <a:rPr lang="en-US" sz="2800" dirty="0"/>
              <a:t>Acts 8:35), </a:t>
            </a:r>
            <a:r>
              <a:rPr lang="en-US" sz="2800" b="1" dirty="0"/>
              <a:t>BELIEVED</a:t>
            </a:r>
            <a:r>
              <a:rPr lang="en-US" sz="2800" dirty="0"/>
              <a:t> in Jesus, </a:t>
            </a:r>
            <a:r>
              <a:rPr lang="en-US" sz="2800" b="1" dirty="0"/>
              <a:t>CONFESSED</a:t>
            </a:r>
            <a:r>
              <a:rPr lang="en-US" sz="2800" dirty="0"/>
              <a:t> his belief, and was</a:t>
            </a:r>
            <a:r>
              <a:rPr lang="en-US" sz="2800" b="1" dirty="0"/>
              <a:t> BAPTIZED</a:t>
            </a:r>
            <a:r>
              <a:rPr lang="en-US" sz="2800" dirty="0"/>
              <a:t> in water (Acts 8:36-38).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574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4572000"/>
            <a:ext cx="1866900" cy="1933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Conversion Accounts in Acts Contain the Steps to be Saved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70037"/>
            <a:ext cx="8610600" cy="4830763"/>
          </a:xfrm>
        </p:spPr>
        <p:txBody>
          <a:bodyPr/>
          <a:lstStyle/>
          <a:p>
            <a:pPr lvl="0"/>
            <a:r>
              <a:rPr lang="en-US" sz="2800" dirty="0" smtClean="0"/>
              <a:t>Cornelius, </a:t>
            </a:r>
            <a:r>
              <a:rPr lang="en-US" sz="2800" b="1" dirty="0" smtClean="0"/>
              <a:t>HEARD</a:t>
            </a:r>
            <a:r>
              <a:rPr lang="en-US" sz="2800" dirty="0" smtClean="0"/>
              <a:t> Peter preach saving words (Acts 10:6; 11:14), told to </a:t>
            </a:r>
            <a:r>
              <a:rPr lang="en-US" sz="2800" b="1" dirty="0" smtClean="0"/>
              <a:t>BELIEVE</a:t>
            </a:r>
            <a:r>
              <a:rPr lang="en-US" sz="2800" dirty="0" smtClean="0"/>
              <a:t> for the remission of sins (Acts 10:43), and was </a:t>
            </a:r>
            <a:r>
              <a:rPr lang="en-US" sz="2800" b="1" dirty="0" smtClean="0"/>
              <a:t>BAPTIZED</a:t>
            </a:r>
            <a:r>
              <a:rPr lang="en-US" sz="2800" dirty="0" smtClean="0"/>
              <a:t> (Acts 10:47-48). Later (in Acts 11:18) we learn that he had also </a:t>
            </a:r>
            <a:r>
              <a:rPr lang="en-US" sz="2800" b="1" dirty="0" smtClean="0"/>
              <a:t>REPENTED</a:t>
            </a:r>
            <a:r>
              <a:rPr lang="en-US" sz="2800" dirty="0" smtClean="0"/>
              <a:t>.</a:t>
            </a:r>
          </a:p>
          <a:p>
            <a:pPr lvl="0"/>
            <a:r>
              <a:rPr lang="en-US" sz="2800" dirty="0" smtClean="0"/>
              <a:t>Lydia </a:t>
            </a:r>
            <a:r>
              <a:rPr lang="en-US" sz="2800" b="1" dirty="0" smtClean="0"/>
              <a:t>HEARD</a:t>
            </a:r>
            <a:r>
              <a:rPr lang="en-US" sz="2800" dirty="0" smtClean="0"/>
              <a:t> and was </a:t>
            </a:r>
            <a:r>
              <a:rPr lang="en-US" sz="2800" b="1" dirty="0" smtClean="0"/>
              <a:t>BAPTIZED</a:t>
            </a:r>
            <a:r>
              <a:rPr lang="en-US" sz="2800" dirty="0" smtClean="0"/>
              <a:t> (Acts 16:14-15)</a:t>
            </a:r>
          </a:p>
          <a:p>
            <a:pPr lvl="0"/>
            <a:r>
              <a:rPr lang="en-US" sz="2800" dirty="0" smtClean="0"/>
              <a:t>The Philippian jailor </a:t>
            </a:r>
            <a:r>
              <a:rPr lang="en-US" sz="2800" b="1" dirty="0" smtClean="0"/>
              <a:t>HEARD</a:t>
            </a:r>
            <a:r>
              <a:rPr lang="en-US" sz="2800" dirty="0" smtClean="0"/>
              <a:t>, was told to </a:t>
            </a:r>
            <a:r>
              <a:rPr lang="en-US" sz="2800" b="1" dirty="0" smtClean="0"/>
              <a:t>BELIEVE</a:t>
            </a:r>
            <a:r>
              <a:rPr lang="en-US" sz="2800" dirty="0" smtClean="0"/>
              <a:t>, and was </a:t>
            </a:r>
            <a:r>
              <a:rPr lang="en-US" sz="2800" b="1" dirty="0" smtClean="0"/>
              <a:t>BAPTIZED</a:t>
            </a:r>
            <a:r>
              <a:rPr lang="en-US" sz="2800" dirty="0" smtClean="0"/>
              <a:t> (Acts 16:30-33).</a:t>
            </a:r>
          </a:p>
          <a:p>
            <a:pPr lvl="0"/>
            <a:r>
              <a:rPr lang="en-US" sz="2800" dirty="0" smtClean="0"/>
              <a:t>"The Corinthians, </a:t>
            </a:r>
            <a:r>
              <a:rPr lang="en-US" sz="2800" b="1" dirty="0" smtClean="0"/>
              <a:t>HEARING</a:t>
            </a:r>
            <a:r>
              <a:rPr lang="en-US" sz="2800" dirty="0" smtClean="0"/>
              <a:t>, </a:t>
            </a:r>
            <a:r>
              <a:rPr lang="en-US" sz="2800" b="1" dirty="0" smtClean="0"/>
              <a:t>BELIEVED</a:t>
            </a:r>
            <a:r>
              <a:rPr lang="en-US" sz="2800" dirty="0" smtClean="0"/>
              <a:t>,                    and were </a:t>
            </a:r>
            <a:r>
              <a:rPr lang="en-US" sz="2800" b="1" dirty="0" smtClean="0"/>
              <a:t>BAPTIZED</a:t>
            </a:r>
            <a:r>
              <a:rPr lang="en-US" sz="2800" dirty="0" smtClean="0"/>
              <a:t>" (Acts 18:8).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84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447800"/>
            <a:ext cx="4733925" cy="49029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696200" cy="2362200"/>
          </a:xfrm>
        </p:spPr>
        <p:txBody>
          <a:bodyPr/>
          <a:lstStyle/>
          <a:p>
            <a:pPr algn="l"/>
            <a:r>
              <a:rPr lang="en-US" dirty="0" smtClean="0"/>
              <a:t>Here is God’s </a:t>
            </a:r>
            <a:r>
              <a:rPr lang="en-US" b="1" i="1" dirty="0" smtClean="0">
                <a:solidFill>
                  <a:srgbClr val="C00000"/>
                </a:solidFill>
              </a:rPr>
              <a:t>Five Step Plan </a:t>
            </a:r>
            <a:r>
              <a:rPr lang="en-US" b="1" i="1" dirty="0" smtClean="0">
                <a:solidFill>
                  <a:schemeClr val="tx1"/>
                </a:solidFill>
              </a:rPr>
              <a:t>as found in the </a:t>
            </a:r>
            <a:br>
              <a:rPr lang="en-US" b="1" i="1" dirty="0" smtClean="0">
                <a:solidFill>
                  <a:schemeClr val="tx1"/>
                </a:solidFill>
              </a:rPr>
            </a:br>
            <a:r>
              <a:rPr lang="en-US" b="1" i="1" dirty="0" smtClean="0">
                <a:solidFill>
                  <a:schemeClr val="tx1"/>
                </a:solidFill>
              </a:rPr>
              <a:t>book of Acts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93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5 steps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4588" y="0"/>
            <a:ext cx="6577012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366679" y="1245320"/>
            <a:ext cx="4130591" cy="3779879"/>
          </a:xfrm>
        </p:spPr>
        <p:txBody>
          <a:bodyPr/>
          <a:lstStyle/>
          <a:p>
            <a:pPr algn="l"/>
            <a:r>
              <a:rPr lang="en-US" altLang="en-US" sz="8800" dirty="0" smtClean="0">
                <a:latin typeface="Impact" panose="020B0806030902050204" pitchFamily="34" charset="0"/>
              </a:rPr>
              <a:t>God’s Five</a:t>
            </a:r>
            <a:r>
              <a:rPr lang="en-US" altLang="en-US" sz="8800" dirty="0">
                <a:latin typeface="Impact" panose="020B0806030902050204" pitchFamily="34" charset="0"/>
              </a:rPr>
              <a:t/>
            </a:r>
            <a:br>
              <a:rPr lang="en-US" altLang="en-US" sz="8800" dirty="0">
                <a:latin typeface="Impact" panose="020B0806030902050204" pitchFamily="34" charset="0"/>
              </a:rPr>
            </a:br>
            <a:r>
              <a:rPr lang="en-US" altLang="en-US" sz="8800" dirty="0" smtClean="0">
                <a:latin typeface="Impact" panose="020B0806030902050204" pitchFamily="34" charset="0"/>
              </a:rPr>
              <a:t>Step </a:t>
            </a:r>
            <a:br>
              <a:rPr lang="en-US" altLang="en-US" sz="8800" dirty="0" smtClean="0">
                <a:latin typeface="Impact" panose="020B0806030902050204" pitchFamily="34" charset="0"/>
              </a:rPr>
            </a:br>
            <a:r>
              <a:rPr lang="en-US" altLang="en-US" sz="8800" dirty="0" smtClean="0">
                <a:latin typeface="Impact" panose="020B0806030902050204" pitchFamily="34" charset="0"/>
              </a:rPr>
              <a:t>Plan</a:t>
            </a:r>
            <a:endParaRPr lang="en-US" altLang="en-US" sz="8800" dirty="0">
              <a:latin typeface="Impact" panose="020B0806030902050204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0" y="5683250"/>
            <a:ext cx="2362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/>
              <a:t>Hear</a:t>
            </a:r>
          </a:p>
          <a:p>
            <a:pPr algn="ctr"/>
            <a:r>
              <a:rPr lang="en-US" altLang="en-US" sz="2000" b="1"/>
              <a:t>(Romans 10:17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 rot="408543">
            <a:off x="3352800" y="4419600"/>
            <a:ext cx="2362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/>
              <a:t>Believe</a:t>
            </a:r>
          </a:p>
          <a:p>
            <a:pPr algn="ctr"/>
            <a:r>
              <a:rPr lang="en-US" altLang="en-US" sz="2400" b="1"/>
              <a:t>(John 3:16)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 rot="663712">
            <a:off x="3886200" y="3413125"/>
            <a:ext cx="2362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/>
              <a:t>Repent</a:t>
            </a:r>
            <a:r>
              <a:rPr lang="en-US" altLang="en-US" sz="2400" b="1"/>
              <a:t> Acts 17:30</a:t>
            </a:r>
            <a:endParaRPr lang="en-US" altLang="en-US" sz="3600" b="1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937135">
            <a:off x="4544097" y="2429615"/>
            <a:ext cx="2362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 dirty="0"/>
              <a:t>Confess</a:t>
            </a:r>
            <a:endParaRPr lang="en-US" altLang="en-US" sz="2400" b="1" dirty="0"/>
          </a:p>
          <a:p>
            <a:pPr algn="ctr"/>
            <a:r>
              <a:rPr lang="en-US" altLang="en-US" sz="2400" b="1" dirty="0"/>
              <a:t>Romans 10:10</a:t>
            </a:r>
            <a:r>
              <a:rPr lang="en-US" altLang="en-US" sz="3600" b="1" dirty="0"/>
              <a:t>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 rot="1288593">
            <a:off x="4724400" y="1676400"/>
            <a:ext cx="35671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/>
              <a:t>Be Baptized</a:t>
            </a:r>
            <a:r>
              <a:rPr lang="en-US" altLang="en-US" sz="2400" b="1" dirty="0"/>
              <a:t> Mark 16:15; Acts 2:38</a:t>
            </a:r>
            <a:endParaRPr lang="en-US" altLang="en-US" sz="3600" b="1" dirty="0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936019" y="3747926"/>
            <a:ext cx="1756448" cy="255454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3200" dirty="0" smtClean="0">
                <a:latin typeface="Georgia" panose="02040502050405020303" pitchFamily="18" charset="0"/>
              </a:rPr>
              <a:t>Have you taken </a:t>
            </a:r>
          </a:p>
          <a:p>
            <a:pPr algn="ctr"/>
            <a:r>
              <a:rPr lang="en-US" altLang="en-US" sz="3200" dirty="0" smtClean="0">
                <a:latin typeface="Georgia" panose="02040502050405020303" pitchFamily="18" charset="0"/>
              </a:rPr>
              <a:t>all the steps?</a:t>
            </a:r>
            <a:endParaRPr lang="en-US" altLang="en-US" sz="3200" dirty="0">
              <a:latin typeface="Georgia" panose="02040502050405020303" pitchFamily="18" charset="0"/>
            </a:endParaRP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6553200" y="762000"/>
            <a:ext cx="23336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389188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Salvation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311</Words>
  <Application>Microsoft Office PowerPoint</Application>
  <PresentationFormat>On-screen Show (4:3)</PresentationFormat>
  <Paragraphs>46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Impact</vt:lpstr>
      <vt:lpstr>Anastasia</vt:lpstr>
      <vt:lpstr>Georgia</vt:lpstr>
      <vt:lpstr>Default Design</vt:lpstr>
      <vt:lpstr>Does God Really Have a “Five Step  Plan?”</vt:lpstr>
      <vt:lpstr>How Can We Know God’s Plan?</vt:lpstr>
      <vt:lpstr>Elementary Principles (Hebrews 6:1-2)</vt:lpstr>
      <vt:lpstr>The Five Steps to Salvation are Connected in Scripture</vt:lpstr>
      <vt:lpstr>Conversion Accounts in Acts Contain the Steps to be Saved</vt:lpstr>
      <vt:lpstr>Conversion Accounts in Acts Contain the Steps to be Saved</vt:lpstr>
      <vt:lpstr>Here is God’s Five Step Plan as found in the  book of Acts</vt:lpstr>
      <vt:lpstr>God’s Five Step  Plan</vt:lpstr>
    </vt:vector>
  </TitlesOfParts>
  <Company>West Side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Steps</dc:title>
  <dc:creator>Stan Cox</dc:creator>
  <cp:lastModifiedBy>Eastside Enlightener</cp:lastModifiedBy>
  <cp:revision>16</cp:revision>
  <dcterms:created xsi:type="dcterms:W3CDTF">2011-02-20T14:40:12Z</dcterms:created>
  <dcterms:modified xsi:type="dcterms:W3CDTF">2014-11-01T18:07:23Z</dcterms:modified>
</cp:coreProperties>
</file>