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96026-5004-41BE-8144-08C9B3116BF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18288-2667-4875-B79B-E0B1DFFE6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7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who live in hope of eternal life do so based on God’s promises.  They purify themselves and persevere with joy.  They proclaim the message of 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18288-2667-4875-B79B-E0B1DFFE65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D79C-BC14-401A-AFEC-72A76DDC60C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C579-4274-47B3-9AC2-24C0375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8343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D79C-BC14-401A-AFEC-72A76DDC60C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C579-4274-47B3-9AC2-24C0375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8222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D79C-BC14-401A-AFEC-72A76DDC60C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C579-4274-47B3-9AC2-24C0375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8820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D79C-BC14-401A-AFEC-72A76DDC60C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C579-4274-47B3-9AC2-24C0375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5403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D79C-BC14-401A-AFEC-72A76DDC60C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C579-4274-47B3-9AC2-24C0375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9379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D79C-BC14-401A-AFEC-72A76DDC60C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C579-4274-47B3-9AC2-24C0375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4366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D79C-BC14-401A-AFEC-72A76DDC60C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C579-4274-47B3-9AC2-24C0375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1179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D79C-BC14-401A-AFEC-72A76DDC60C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C579-4274-47B3-9AC2-24C0375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9593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D79C-BC14-401A-AFEC-72A76DDC60C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C579-4274-47B3-9AC2-24C0375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7695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D79C-BC14-401A-AFEC-72A76DDC60C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C579-4274-47B3-9AC2-24C0375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2370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D79C-BC14-401A-AFEC-72A76DDC60C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C579-4274-47B3-9AC2-24C0375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0183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D79C-BC14-401A-AFEC-72A76DDC60C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2C579-4274-47B3-9AC2-24C0375E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nature, grass, sun&#10;&#10;Description automatically generated">
            <a:extLst>
              <a:ext uri="{FF2B5EF4-FFF2-40B4-BE49-F238E27FC236}">
                <a16:creationId xmlns:a16="http://schemas.microsoft.com/office/drawing/2014/main" id="{00721CB6-C4BC-4FA7-A128-88130E98D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" t="9091" r="2831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4251489"/>
            <a:ext cx="9141618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0DA9E-8570-48DD-9F76-A608A5E4F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16" y="4337523"/>
            <a:ext cx="8188542" cy="132738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iblet"/>
            </a:sp3d>
          </a:bodyPr>
          <a:lstStyle/>
          <a:p>
            <a:r>
              <a:rPr lang="en-US" sz="7200" b="1" dirty="0">
                <a:ln/>
                <a:solidFill>
                  <a:srgbClr val="E2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anose="03060402040406080204" pitchFamily="66" charset="0"/>
              </a:rPr>
              <a:t>“In Hope of Eternal Life”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64747-B055-4732-96D6-677A34E38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016" y="5664903"/>
            <a:ext cx="8188542" cy="5549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Titus 1:1-3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9141618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9141618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93400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27E9F-371F-4A25-B863-DD8457B4E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EEA5D-2A0A-4403-A7FC-0673AE5E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Pristina" panose="03060402040406080204" pitchFamily="66" charset="0"/>
              </a:rPr>
              <a:t>“In Hope of Eternal Life”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D63D-5A44-46E8-A637-85981D17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</a:rPr>
              <a:t>The Promise of Hope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</a:rPr>
              <a:t>The Purification of Hope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</a:rPr>
              <a:t>The Perseverance of Hope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</a:rPr>
              <a:t>The Presence of Hope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</a:rPr>
              <a:t>The Proclamation of Hope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56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27E9F-371F-4A25-B863-DD8457B4E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EEA5D-2A0A-4403-A7FC-0673AE5E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Pristina" panose="03060402040406080204" pitchFamily="66" charset="0"/>
              </a:rPr>
              <a:t>“In Hope of Eternal Life”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D63D-5A44-46E8-A637-85981D17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The Promise of Hope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Hope sprung from eternity </a:t>
            </a:r>
            <a:r>
              <a:rPr lang="en-US" sz="3200" dirty="0">
                <a:solidFill>
                  <a:srgbClr val="FFFFFF"/>
                </a:solidFill>
              </a:rPr>
              <a:t>(Revelation 12:8; 1 Peter 1:20-21; 2 Timothy 1:9)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God’s faithfulness produces our hope </a:t>
            </a:r>
            <a:r>
              <a:rPr lang="en-US" sz="3200" dirty="0">
                <a:solidFill>
                  <a:srgbClr val="FFFFFF"/>
                </a:solidFill>
              </a:rPr>
              <a:t>(Hebrews 6:17-19; 10:23)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 has given us the anticipation of eternity </a:t>
            </a:r>
            <a:r>
              <a:rPr lang="en-US" sz="3200" dirty="0">
                <a:solidFill>
                  <a:srgbClr val="FFFFFF"/>
                </a:solidFill>
              </a:rPr>
              <a:t>(Eccl. 3:11; Acts 26:6-8)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72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27E9F-371F-4A25-B863-DD8457B4E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EEA5D-2A0A-4403-A7FC-0673AE5E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Pristina" panose="03060402040406080204" pitchFamily="66" charset="0"/>
              </a:rPr>
              <a:t>“In Hope of Eternal Life”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D63D-5A44-46E8-A637-85981D17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The Purification of Hope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Hope is for the humble </a:t>
            </a:r>
            <a:r>
              <a:rPr lang="en-US" sz="3200" dirty="0">
                <a:solidFill>
                  <a:srgbClr val="FFFFFF"/>
                </a:solidFill>
              </a:rPr>
              <a:t>(Isaiah 57:15)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must be sure to be pure </a:t>
            </a:r>
            <a:r>
              <a:rPr lang="en-US" sz="3200" dirty="0">
                <a:solidFill>
                  <a:srgbClr val="FFFFFF"/>
                </a:solidFill>
              </a:rPr>
              <a:t>(1 John 3:2-3;            1 Peter 1:13-16; Titus 2:11-13)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9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27E9F-371F-4A25-B863-DD8457B4E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EEA5D-2A0A-4403-A7FC-0673AE5E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Pristina" panose="03060402040406080204" pitchFamily="66" charset="0"/>
              </a:rPr>
              <a:t>“In Hope of Eternal Life”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D63D-5A44-46E8-A637-85981D17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The Perseverance of Hope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Hope works perseverance! 	               </a:t>
            </a:r>
            <a:r>
              <a:rPr lang="en-US" sz="3200" dirty="0">
                <a:solidFill>
                  <a:srgbClr val="FFFFFF"/>
                </a:solidFill>
              </a:rPr>
              <a:t>(Hebrews 3:6; 6:11; 10:23)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Perseverance works hope! </a:t>
            </a:r>
            <a:r>
              <a:rPr lang="en-US" sz="3200" dirty="0"/>
              <a:t>(Romans 8:24-25)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Hope protects us from Satan’s blows                   </a:t>
            </a:r>
            <a:r>
              <a:rPr lang="en-US" sz="3200" dirty="0"/>
              <a:t>(1 Thessalonians 5:8; Ephesians 6:17)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63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27E9F-371F-4A25-B863-DD8457B4E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EEA5D-2A0A-4403-A7FC-0673AE5E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Pristina" panose="03060402040406080204" pitchFamily="66" charset="0"/>
              </a:rPr>
              <a:t>“In Hope of Eternal Life”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D63D-5A44-46E8-A637-85981D17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The Presence of Hope (Joy)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Eternity’s joy invades today’s gloom. </a:t>
            </a:r>
            <a:r>
              <a:rPr lang="en-US" sz="3200" dirty="0">
                <a:solidFill>
                  <a:srgbClr val="FFFFFF"/>
                </a:solidFill>
              </a:rPr>
              <a:t>(Romans 12:12; 5:2; 15:13)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Hope lightens our darkest days – our sorrow and pain grows infinitesimally small in view of our infinite hope. </a:t>
            </a:r>
            <a:r>
              <a:rPr lang="en-US" sz="3200" dirty="0"/>
              <a:t>(2 Corinthians 4:17-18 )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16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27E9F-371F-4A25-B863-DD8457B4E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EEA5D-2A0A-4403-A7FC-0673AE5E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Pristina" panose="03060402040406080204" pitchFamily="66" charset="0"/>
              </a:rPr>
              <a:t>“In Hope of Eternal Life”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D63D-5A44-46E8-A637-85981D17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The Proclamation of Hope 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Hope comes from preaching God’s word. </a:t>
            </a:r>
            <a:r>
              <a:rPr lang="en-US" sz="3200" dirty="0">
                <a:solidFill>
                  <a:srgbClr val="FFFFFF"/>
                </a:solidFill>
              </a:rPr>
              <a:t>(Romans 10:17; Hebrews 11:1; Titus 1:2-3)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proclaim the word so that others may have hope, increasing the joy of our own hope.  </a:t>
            </a:r>
            <a:r>
              <a:rPr lang="en-US" sz="3200" dirty="0"/>
              <a:t>(1 Thessalonians 2:19-20)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41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FD76B-C581-4450-9916-BD98BF77A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697" r="1030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342F-9367-4234-B660-567B662D7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786581"/>
            <a:ext cx="8394700" cy="2439220"/>
          </a:xfrm>
          <a:solidFill>
            <a:schemeClr val="bg1">
              <a:alpha val="57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  <a:latin typeface="Pristina" panose="03060402040406080204" pitchFamily="66" charset="0"/>
              </a:rPr>
              <a:t>“The eyes of your understanding being enlightened;     that you may know what is the hope of His calling, what are the riches of the glory of His inheritance in the saints” (Ephesians 1:18).</a:t>
            </a:r>
          </a:p>
        </p:txBody>
      </p:sp>
    </p:spTree>
    <p:extLst>
      <p:ext uri="{BB962C8B-B14F-4D97-AF65-F5344CB8AC3E}">
        <p14:creationId xmlns:p14="http://schemas.microsoft.com/office/powerpoint/2010/main" val="2915035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318</Words>
  <Application>Microsoft Office PowerPoint</Application>
  <PresentationFormat>On-screen Show (4:3)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Pristina</vt:lpstr>
      <vt:lpstr>Office Theme</vt:lpstr>
      <vt:lpstr>“In Hope of Eternal Life”</vt:lpstr>
      <vt:lpstr>“In Hope of Eternal Life”</vt:lpstr>
      <vt:lpstr>“In Hope of Eternal Life”</vt:lpstr>
      <vt:lpstr>“In Hope of Eternal Life”</vt:lpstr>
      <vt:lpstr>“In Hope of Eternal Life”</vt:lpstr>
      <vt:lpstr>“In Hope of Eternal Life”</vt:lpstr>
      <vt:lpstr>“In Hope of Eternal Life”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 Hope of Eternal Life”</dc:title>
  <dc:creator>Eastside Enlightener</dc:creator>
  <cp:lastModifiedBy>Eastside Enlightener</cp:lastModifiedBy>
  <cp:revision>9</cp:revision>
  <dcterms:created xsi:type="dcterms:W3CDTF">2019-10-31T16:16:10Z</dcterms:created>
  <dcterms:modified xsi:type="dcterms:W3CDTF">2019-11-01T21:25:56Z</dcterms:modified>
</cp:coreProperties>
</file>