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72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11/10/2013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 Cor. 12:27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2142357"/>
            <a:ext cx="7772400" cy="1470025"/>
          </a:xfrm>
        </p:spPr>
        <p:txBody>
          <a:bodyPr/>
          <a:lstStyle/>
          <a:p>
            <a:r>
              <a:rPr lang="en-US" sz="4400" dirty="0" smtClean="0">
                <a:latin typeface="Lucida Handwriting"/>
                <a:cs typeface="Lucida Handwriting"/>
              </a:rPr>
              <a:t>The Need for every member, Young or old</a:t>
            </a:r>
            <a:endParaRPr lang="en-US" sz="4400" dirty="0">
              <a:latin typeface="Lucida Handwriting"/>
              <a:cs typeface="Lucida Handwriting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65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We need each other!</a:t>
            </a:r>
            <a:endParaRPr lang="en-US" sz="3600" dirty="0"/>
          </a:p>
          <a:p>
            <a:endParaRPr lang="en-US" dirty="0" smtClean="0"/>
          </a:p>
          <a:p>
            <a:r>
              <a:rPr lang="en-US" sz="3600" i="1" dirty="0" smtClean="0"/>
              <a:t>What is your attitude toward the generation above or below you? Are they an asset or liability?</a:t>
            </a:r>
          </a:p>
        </p:txBody>
      </p:sp>
    </p:spTree>
    <p:extLst>
      <p:ext uri="{BB962C8B-B14F-4D97-AF65-F5344CB8AC3E}">
        <p14:creationId xmlns:p14="http://schemas.microsoft.com/office/powerpoint/2010/main" xmlns="" val="17929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45436"/>
            <a:ext cx="7924800" cy="1143000"/>
          </a:xfrm>
        </p:spPr>
        <p:txBody>
          <a:bodyPr/>
          <a:lstStyle/>
          <a:p>
            <a:pPr algn="ctr"/>
            <a:r>
              <a:rPr lang="en-US" sz="4800" i="1" dirty="0" smtClean="0"/>
              <a:t>What value do we find in one another?</a:t>
            </a:r>
            <a:endParaRPr lang="en-US" sz="4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5539322"/>
            <a:ext cx="7698717" cy="175677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142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 of the young for the 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Their Example</a:t>
            </a:r>
          </a:p>
          <a:p>
            <a:pPr lvl="1"/>
            <a:r>
              <a:rPr lang="en-US" sz="2400" dirty="0" smtClean="0"/>
              <a:t>Paul appealed to Timothy to follow his example (2 Tim. 1:13; 2:2; 3:10-15)</a:t>
            </a:r>
          </a:p>
          <a:p>
            <a:pPr lvl="1"/>
            <a:r>
              <a:rPr lang="en-US" sz="2400" dirty="0" smtClean="0"/>
              <a:t>3:10-15</a:t>
            </a:r>
          </a:p>
          <a:p>
            <a:pPr lvl="2"/>
            <a:r>
              <a:rPr lang="en-US" sz="2400" dirty="0" smtClean="0"/>
              <a:t>We need examples that confirm truth!</a:t>
            </a:r>
          </a:p>
          <a:p>
            <a:pPr lvl="1"/>
            <a:r>
              <a:rPr lang="en-US" sz="3200" i="1" dirty="0" smtClean="0"/>
              <a:t>As young people, are we striving to learn from the example of our elders?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xmlns="" val="131206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 of the young for the old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Their Counsel</a:t>
            </a:r>
          </a:p>
          <a:p>
            <a:pPr lvl="1"/>
            <a:r>
              <a:rPr lang="en-US" sz="2400" dirty="0" smtClean="0"/>
              <a:t>Solomon constantly appealed for his son to keep his counsel (Prov. 1:8-9; 2:1-5; 3:1-4; </a:t>
            </a:r>
            <a:r>
              <a:rPr lang="en-US" sz="2400" dirty="0" err="1" smtClean="0"/>
              <a:t>ch.</a:t>
            </a:r>
            <a:r>
              <a:rPr lang="en-US" sz="2400" dirty="0" smtClean="0"/>
              <a:t> 4; 5:1-2; 6:20-22; 7:1-5)</a:t>
            </a:r>
          </a:p>
          <a:p>
            <a:pPr lvl="1"/>
            <a:r>
              <a:rPr lang="en-US" sz="3200" i="1" dirty="0" smtClean="0"/>
              <a:t>We can not survive without counsel!</a:t>
            </a:r>
          </a:p>
          <a:p>
            <a:pPr lvl="1"/>
            <a:r>
              <a:rPr lang="en-US" sz="3200" i="1" dirty="0" smtClean="0"/>
              <a:t>Are we seeking the counsel of our elders?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xmlns="" val="2467311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 of the young for the 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Their Knowledge of the Word</a:t>
            </a:r>
          </a:p>
          <a:p>
            <a:pPr lvl="1"/>
            <a:r>
              <a:rPr lang="en-US" sz="2400" dirty="0"/>
              <a:t>1 John 2:13a, 14a</a:t>
            </a:r>
          </a:p>
          <a:p>
            <a:pPr lvl="2"/>
            <a:r>
              <a:rPr lang="en-US" sz="2400" dirty="0"/>
              <a:t>What does it mean to truly “know” Him? 1 Jn. 2:3</a:t>
            </a:r>
          </a:p>
          <a:p>
            <a:pPr lvl="2"/>
            <a:r>
              <a:rPr lang="en-US" sz="2400" dirty="0" smtClean="0"/>
              <a:t>We need to </a:t>
            </a:r>
            <a:r>
              <a:rPr lang="en-US" sz="2400" smtClean="0"/>
              <a:t>be taught!</a:t>
            </a:r>
            <a:endParaRPr lang="en-US" sz="2400" dirty="0"/>
          </a:p>
          <a:p>
            <a:r>
              <a:rPr lang="en-US" sz="3200" i="1" dirty="0" smtClean="0"/>
              <a:t>As young people, are we striving to learn and glean from the knowledge of those who are older than us?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5155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 of the old for the young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Their Example</a:t>
            </a:r>
          </a:p>
          <a:p>
            <a:pPr lvl="1"/>
            <a:r>
              <a:rPr lang="en-US" sz="2400" dirty="0" smtClean="0"/>
              <a:t>1 Tim. 4:11-16</a:t>
            </a:r>
          </a:p>
          <a:p>
            <a:pPr lvl="1"/>
            <a:r>
              <a:rPr lang="en-US" sz="2400" dirty="0" smtClean="0"/>
              <a:t>Matt. 18:1-6</a:t>
            </a:r>
          </a:p>
          <a:p>
            <a:pPr lvl="1"/>
            <a:r>
              <a:rPr lang="en-US" sz="2400" dirty="0" smtClean="0"/>
              <a:t>Phil. 2:20</a:t>
            </a:r>
          </a:p>
          <a:p>
            <a:pPr lvl="1"/>
            <a:r>
              <a:rPr lang="en-US" sz="3200" i="1" dirty="0" smtClean="0"/>
              <a:t>As those older in the church do we dismiss the example of those younger than us or try to learn from it?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xmlns="" val="103310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 of the old for the young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Their Physical Strength</a:t>
            </a:r>
          </a:p>
          <a:p>
            <a:pPr lvl="1"/>
            <a:r>
              <a:rPr lang="en-US" sz="2400" dirty="0" smtClean="0"/>
              <a:t>Paul used Timothy’s strength of youth for the work of the kingdom (Acts 19:22; 1 Cor. 4:17; Phil. 2:19; 1 Thess. 3:6)</a:t>
            </a:r>
          </a:p>
          <a:p>
            <a:pPr lvl="1"/>
            <a:r>
              <a:rPr lang="en-US" sz="3200" i="1" dirty="0" smtClean="0"/>
              <a:t>As young people, are we offering our strength of youth for the work and service of our older brethren?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xmlns="" val="376327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 of the old for the young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Their Spread of the Word</a:t>
            </a:r>
          </a:p>
          <a:p>
            <a:pPr lvl="1"/>
            <a:r>
              <a:rPr lang="en-US" sz="2400" dirty="0"/>
              <a:t>1 Cor. 4:14-17; Phil. 2:19-23; 1 Thess. 3:2, 4-6</a:t>
            </a:r>
          </a:p>
          <a:p>
            <a:pPr lvl="2"/>
            <a:r>
              <a:rPr lang="en-US" sz="2400" dirty="0"/>
              <a:t>Paul trusted Timothy!</a:t>
            </a:r>
          </a:p>
          <a:p>
            <a:r>
              <a:rPr lang="en-US" sz="2800" i="1" dirty="0" smtClean="0"/>
              <a:t>As older people, are we trusting in the youth of our congregation to do the work faithfully? What can we do to help that?</a:t>
            </a:r>
          </a:p>
          <a:p>
            <a:r>
              <a:rPr lang="en-US" sz="2800" i="1" dirty="0" smtClean="0"/>
              <a:t>As young people, do we find ourselves trustworthy in the spread and work of the Gospel?</a:t>
            </a:r>
            <a:endParaRPr lang="en-US" sz="2800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64907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perfect 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We are all members of the body (1 Cor. 12:27)</a:t>
            </a:r>
          </a:p>
          <a:p>
            <a:r>
              <a:rPr lang="en-US" sz="2400" dirty="0"/>
              <a:t>We can gain so much from one another!</a:t>
            </a:r>
          </a:p>
          <a:p>
            <a:pPr lvl="1"/>
            <a:r>
              <a:rPr lang="en-US" sz="2400" dirty="0"/>
              <a:t>Strength against sin: Heb. 3:13</a:t>
            </a:r>
          </a:p>
          <a:p>
            <a:pPr lvl="1"/>
            <a:r>
              <a:rPr lang="en-US" sz="2400" dirty="0"/>
              <a:t>Unity in the spirit: Phil. 1:27; 2:2-4</a:t>
            </a:r>
          </a:p>
          <a:p>
            <a:pPr lvl="1"/>
            <a:r>
              <a:rPr lang="en-US" sz="2400" dirty="0"/>
              <a:t>Maturity in Christ: Eph. 4:11-</a:t>
            </a:r>
            <a:r>
              <a:rPr lang="en-US" sz="2400" dirty="0" smtClean="0"/>
              <a:t>13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3600" i="1" dirty="0" smtClean="0"/>
              <a:t>Are we a mature and perfect body?</a:t>
            </a:r>
            <a:endParaRPr lang="en-US" sz="3600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04604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62</TotalTime>
  <Words>455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Horizon</vt:lpstr>
      <vt:lpstr>The Need for every member, Young or old</vt:lpstr>
      <vt:lpstr>What value do we find in one another?</vt:lpstr>
      <vt:lpstr>The need of the young for the old</vt:lpstr>
      <vt:lpstr>The need of the young for the old </vt:lpstr>
      <vt:lpstr>The need of the young for the old</vt:lpstr>
      <vt:lpstr>The need of the old for the young</vt:lpstr>
      <vt:lpstr>The need of the old for the young</vt:lpstr>
      <vt:lpstr>The need of the old for the young</vt:lpstr>
      <vt:lpstr>A perfect body</vt:lpstr>
      <vt:lpstr>Conclusion: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Need for every member, Young or old</dc:title>
  <dc:creator>David Watson</dc:creator>
  <cp:lastModifiedBy>user</cp:lastModifiedBy>
  <cp:revision>6</cp:revision>
  <dcterms:created xsi:type="dcterms:W3CDTF">2013-11-10T21:04:30Z</dcterms:created>
  <dcterms:modified xsi:type="dcterms:W3CDTF">2013-11-10T22:54:34Z</dcterms:modified>
</cp:coreProperties>
</file>