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7"/>
  </p:notesMasterIdLst>
  <p:sldIdLst>
    <p:sldId id="256" r:id="rId2"/>
    <p:sldId id="257" r:id="rId3"/>
    <p:sldId id="258" r:id="rId4"/>
    <p:sldId id="259" r:id="rId5"/>
    <p:sldId id="260" r:id="rId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5pPr>
    <a:lvl6pPr marL="2286000" algn="l" defTabSz="914400" rtl="0" eaLnBrk="1" latinLnBrk="0" hangingPunct="1">
      <a:defRPr kern="1200">
        <a:solidFill>
          <a:schemeClr val="tx1"/>
        </a:solidFill>
        <a:latin typeface="Times New Roman" panose="02020603050405020304" pitchFamily="18" charset="0"/>
        <a:ea typeface="+mn-ea"/>
        <a:cs typeface="+mn-cs"/>
      </a:defRPr>
    </a:lvl6pPr>
    <a:lvl7pPr marL="2743200" algn="l" defTabSz="914400" rtl="0" eaLnBrk="1" latinLnBrk="0" hangingPunct="1">
      <a:defRPr kern="1200">
        <a:solidFill>
          <a:schemeClr val="tx1"/>
        </a:solidFill>
        <a:latin typeface="Times New Roman" panose="02020603050405020304" pitchFamily="18" charset="0"/>
        <a:ea typeface="+mn-ea"/>
        <a:cs typeface="+mn-cs"/>
      </a:defRPr>
    </a:lvl7pPr>
    <a:lvl8pPr marL="3200400" algn="l" defTabSz="914400" rtl="0" eaLnBrk="1" latinLnBrk="0" hangingPunct="1">
      <a:defRPr kern="1200">
        <a:solidFill>
          <a:schemeClr val="tx1"/>
        </a:solidFill>
        <a:latin typeface="Times New Roman" panose="02020603050405020304" pitchFamily="18" charset="0"/>
        <a:ea typeface="+mn-ea"/>
        <a:cs typeface="+mn-cs"/>
      </a:defRPr>
    </a:lvl8pPr>
    <a:lvl9pPr marL="3657600" algn="l" defTabSz="914400" rtl="0" eaLnBrk="1" latinLnBrk="0" hangingPunct="1">
      <a:defRPr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C55E"/>
    <a:srgbClr val="E9B973"/>
    <a:srgbClr val="E2A346"/>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9314" autoAdjust="0"/>
  </p:normalViewPr>
  <p:slideViewPr>
    <p:cSldViewPr>
      <p:cViewPr varScale="1">
        <p:scale>
          <a:sx n="53" d="100"/>
          <a:sy n="53" d="100"/>
        </p:scale>
        <p:origin x="2484" y="72"/>
      </p:cViewPr>
      <p:guideLst>
        <p:guide orient="horz" pos="2160"/>
        <p:guide pos="2880"/>
      </p:guideLst>
    </p:cSldViewPr>
  </p:slideViewPr>
  <p:notesTextViewPr>
    <p:cViewPr>
      <p:scale>
        <a:sx n="3" d="2"/>
        <a:sy n="3" d="2"/>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AAD7AB10-ACA9-42AA-80C5-7DDBD169C8C7}"/>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13315" name="Rectangle 3">
            <a:extLst>
              <a:ext uri="{FF2B5EF4-FFF2-40B4-BE49-F238E27FC236}">
                <a16:creationId xmlns:a16="http://schemas.microsoft.com/office/drawing/2014/main" id="{2364D5A4-43C5-4DF2-87AA-B115C3746C2A}"/>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13316" name="Rectangle 4">
            <a:extLst>
              <a:ext uri="{FF2B5EF4-FFF2-40B4-BE49-F238E27FC236}">
                <a16:creationId xmlns:a16="http://schemas.microsoft.com/office/drawing/2014/main" id="{95A17E1E-3FCE-4E7B-BB8D-1074C5B89616}"/>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3317" name="Rectangle 5">
            <a:extLst>
              <a:ext uri="{FF2B5EF4-FFF2-40B4-BE49-F238E27FC236}">
                <a16:creationId xmlns:a16="http://schemas.microsoft.com/office/drawing/2014/main" id="{0B7C8E41-F95D-4A1A-8689-8FBEEC5F9902}"/>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3318" name="Rectangle 6">
            <a:extLst>
              <a:ext uri="{FF2B5EF4-FFF2-40B4-BE49-F238E27FC236}">
                <a16:creationId xmlns:a16="http://schemas.microsoft.com/office/drawing/2014/main" id="{19C32381-07A4-47A1-B1A3-8D19E3F10CDB}"/>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13319" name="Rectangle 7">
            <a:extLst>
              <a:ext uri="{FF2B5EF4-FFF2-40B4-BE49-F238E27FC236}">
                <a16:creationId xmlns:a16="http://schemas.microsoft.com/office/drawing/2014/main" id="{FF5DBADD-11CF-49C4-8A5B-31EFC9DCAA0D}"/>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2C88C647-734F-4E73-8040-8C282A17FB95}"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51D88966-D4ED-419A-90F6-9A95AB5695D0}"/>
              </a:ext>
            </a:extLst>
          </p:cNvPr>
          <p:cNvSpPr>
            <a:spLocks noGrp="1" noChangeArrowheads="1"/>
          </p:cNvSpPr>
          <p:nvPr>
            <p:ph type="sldNum" sz="quarter" idx="5"/>
          </p:nvPr>
        </p:nvSpPr>
        <p:spPr>
          <a:ln/>
        </p:spPr>
        <p:txBody>
          <a:bodyPr/>
          <a:lstStyle/>
          <a:p>
            <a:fld id="{10234627-9369-40EF-A57D-705A5B544BDB}" type="slidenum">
              <a:rPr lang="en-US" altLang="en-US"/>
              <a:pPr/>
              <a:t>1</a:t>
            </a:fld>
            <a:endParaRPr lang="en-US" altLang="en-US"/>
          </a:p>
        </p:txBody>
      </p:sp>
      <p:sp>
        <p:nvSpPr>
          <p:cNvPr id="14338" name="Rectangle 2">
            <a:extLst>
              <a:ext uri="{FF2B5EF4-FFF2-40B4-BE49-F238E27FC236}">
                <a16:creationId xmlns:a16="http://schemas.microsoft.com/office/drawing/2014/main" id="{769A0DAD-CA5E-432C-8C10-7571E66B27FA}"/>
              </a:ext>
            </a:extLst>
          </p:cNvPr>
          <p:cNvSpPr>
            <a:spLocks noGrp="1" noRot="1" noChangeAspect="1" noChangeArrowheads="1" noTextEdit="1"/>
          </p:cNvSpPr>
          <p:nvPr>
            <p:ph type="sldImg"/>
          </p:nvPr>
        </p:nvSpPr>
        <p:spPr>
          <a:ln/>
        </p:spPr>
      </p:sp>
      <p:sp>
        <p:nvSpPr>
          <p:cNvPr id="14339" name="Rectangle 3">
            <a:extLst>
              <a:ext uri="{FF2B5EF4-FFF2-40B4-BE49-F238E27FC236}">
                <a16:creationId xmlns:a16="http://schemas.microsoft.com/office/drawing/2014/main" id="{5147265F-31F2-4B57-BD7D-315EEAC01B37}"/>
              </a:ext>
            </a:extLst>
          </p:cNvPr>
          <p:cNvSpPr>
            <a:spLocks noGrp="1" noChangeArrowheads="1"/>
          </p:cNvSpPr>
          <p:nvPr>
            <p:ph type="body" idx="1"/>
          </p:nvPr>
        </p:nvSpPr>
        <p:spPr/>
        <p:txBody>
          <a:bodyPr/>
          <a:lstStyle/>
          <a:p>
            <a:r>
              <a:rPr lang="en-US" altLang="en-US" dirty="0"/>
              <a:t>Losing keys to important things can be both frustrating and potentially ruinous.  God has given access to keys which give entrance to knowledge, His Kingdom, and everlasting life.  We must not lose these keys.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F62E8852-27E6-4024-812B-ACC81DB5B42D}"/>
              </a:ext>
            </a:extLst>
          </p:cNvPr>
          <p:cNvSpPr>
            <a:spLocks noGrp="1" noChangeArrowheads="1"/>
          </p:cNvSpPr>
          <p:nvPr>
            <p:ph type="sldNum" sz="quarter" idx="5"/>
          </p:nvPr>
        </p:nvSpPr>
        <p:spPr>
          <a:ln/>
        </p:spPr>
        <p:txBody>
          <a:bodyPr/>
          <a:lstStyle/>
          <a:p>
            <a:fld id="{57ABB480-335D-4DBF-A2CD-FF37E3E81AAB}" type="slidenum">
              <a:rPr lang="en-US" altLang="en-US"/>
              <a:pPr/>
              <a:t>2</a:t>
            </a:fld>
            <a:endParaRPr lang="en-US" altLang="en-US"/>
          </a:p>
        </p:txBody>
      </p:sp>
      <p:sp>
        <p:nvSpPr>
          <p:cNvPr id="15362" name="Rectangle 2">
            <a:extLst>
              <a:ext uri="{FF2B5EF4-FFF2-40B4-BE49-F238E27FC236}">
                <a16:creationId xmlns:a16="http://schemas.microsoft.com/office/drawing/2014/main" id="{775A6502-627E-4C1A-89DC-36342B28DD56}"/>
              </a:ext>
            </a:extLst>
          </p:cNvPr>
          <p:cNvSpPr>
            <a:spLocks noGrp="1" noRot="1" noChangeAspect="1" noChangeArrowheads="1" noTextEdit="1"/>
          </p:cNvSpPr>
          <p:nvPr>
            <p:ph type="sldImg"/>
          </p:nvPr>
        </p:nvSpPr>
        <p:spPr>
          <a:ln/>
        </p:spPr>
      </p:sp>
      <p:sp>
        <p:nvSpPr>
          <p:cNvPr id="15363" name="Rectangle 3">
            <a:extLst>
              <a:ext uri="{FF2B5EF4-FFF2-40B4-BE49-F238E27FC236}">
                <a16:creationId xmlns:a16="http://schemas.microsoft.com/office/drawing/2014/main" id="{FE00A542-09DD-4133-9D8D-23075E7AFC1D}"/>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1A5A50A2-1F90-40CE-8D94-A65D58C00852}"/>
              </a:ext>
            </a:extLst>
          </p:cNvPr>
          <p:cNvSpPr>
            <a:spLocks noGrp="1" noChangeArrowheads="1"/>
          </p:cNvSpPr>
          <p:nvPr>
            <p:ph type="sldNum" sz="quarter" idx="5"/>
          </p:nvPr>
        </p:nvSpPr>
        <p:spPr>
          <a:ln/>
        </p:spPr>
        <p:txBody>
          <a:bodyPr/>
          <a:lstStyle/>
          <a:p>
            <a:fld id="{6A5A8149-655B-4CC0-8BE4-EEB201C0978F}" type="slidenum">
              <a:rPr lang="en-US" altLang="en-US"/>
              <a:pPr/>
              <a:t>3</a:t>
            </a:fld>
            <a:endParaRPr lang="en-US" altLang="en-US"/>
          </a:p>
        </p:txBody>
      </p:sp>
      <p:sp>
        <p:nvSpPr>
          <p:cNvPr id="16386" name="Rectangle 2">
            <a:extLst>
              <a:ext uri="{FF2B5EF4-FFF2-40B4-BE49-F238E27FC236}">
                <a16:creationId xmlns:a16="http://schemas.microsoft.com/office/drawing/2014/main" id="{0EE0FCF9-60D3-4812-963B-FEAA58B1C45E}"/>
              </a:ext>
            </a:extLst>
          </p:cNvPr>
          <p:cNvSpPr>
            <a:spLocks noGrp="1" noRot="1" noChangeAspect="1" noChangeArrowheads="1" noTextEdit="1"/>
          </p:cNvSpPr>
          <p:nvPr>
            <p:ph type="sldImg"/>
          </p:nvPr>
        </p:nvSpPr>
        <p:spPr>
          <a:ln/>
        </p:spPr>
      </p:sp>
      <p:sp>
        <p:nvSpPr>
          <p:cNvPr id="16387" name="Rectangle 3">
            <a:extLst>
              <a:ext uri="{FF2B5EF4-FFF2-40B4-BE49-F238E27FC236}">
                <a16:creationId xmlns:a16="http://schemas.microsoft.com/office/drawing/2014/main" id="{60EB141C-61C2-46DC-81C3-93E1B9F079CB}"/>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78BD98CE-D6E3-4055-87EE-6D66EE5DF3DD}"/>
              </a:ext>
            </a:extLst>
          </p:cNvPr>
          <p:cNvSpPr>
            <a:spLocks noGrp="1" noChangeArrowheads="1"/>
          </p:cNvSpPr>
          <p:nvPr>
            <p:ph type="sldNum" sz="quarter" idx="5"/>
          </p:nvPr>
        </p:nvSpPr>
        <p:spPr>
          <a:ln/>
        </p:spPr>
        <p:txBody>
          <a:bodyPr/>
          <a:lstStyle/>
          <a:p>
            <a:fld id="{D2985AA4-7612-4F23-8232-49A022C876B0}" type="slidenum">
              <a:rPr lang="en-US" altLang="en-US"/>
              <a:pPr/>
              <a:t>4</a:t>
            </a:fld>
            <a:endParaRPr lang="en-US" altLang="en-US"/>
          </a:p>
        </p:txBody>
      </p:sp>
      <p:sp>
        <p:nvSpPr>
          <p:cNvPr id="17410" name="Rectangle 2">
            <a:extLst>
              <a:ext uri="{FF2B5EF4-FFF2-40B4-BE49-F238E27FC236}">
                <a16:creationId xmlns:a16="http://schemas.microsoft.com/office/drawing/2014/main" id="{A25962D4-64EB-4AB0-B3CB-EDB050503E83}"/>
              </a:ext>
            </a:extLst>
          </p:cNvPr>
          <p:cNvSpPr>
            <a:spLocks noGrp="1" noRot="1" noChangeAspect="1" noChangeArrowheads="1" noTextEdit="1"/>
          </p:cNvSpPr>
          <p:nvPr>
            <p:ph type="sldImg"/>
          </p:nvPr>
        </p:nvSpPr>
        <p:spPr>
          <a:ln/>
        </p:spPr>
      </p:sp>
      <p:sp>
        <p:nvSpPr>
          <p:cNvPr id="17411" name="Rectangle 3">
            <a:extLst>
              <a:ext uri="{FF2B5EF4-FFF2-40B4-BE49-F238E27FC236}">
                <a16:creationId xmlns:a16="http://schemas.microsoft.com/office/drawing/2014/main" id="{C5CF94A2-4D63-4BD9-A328-1CA93D60F3A2}"/>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334BF692-8D86-4708-8E05-7D79E6DFBFC9}"/>
              </a:ext>
            </a:extLst>
          </p:cNvPr>
          <p:cNvSpPr>
            <a:spLocks noGrp="1" noChangeArrowheads="1"/>
          </p:cNvSpPr>
          <p:nvPr>
            <p:ph type="sldNum" sz="quarter" idx="5"/>
          </p:nvPr>
        </p:nvSpPr>
        <p:spPr>
          <a:ln/>
        </p:spPr>
        <p:txBody>
          <a:bodyPr/>
          <a:lstStyle/>
          <a:p>
            <a:fld id="{947885F1-2636-4B93-9C65-3EFAE7C1D24B}" type="slidenum">
              <a:rPr lang="en-US" altLang="en-US"/>
              <a:pPr/>
              <a:t>5</a:t>
            </a:fld>
            <a:endParaRPr lang="en-US" altLang="en-US"/>
          </a:p>
        </p:txBody>
      </p:sp>
      <p:sp>
        <p:nvSpPr>
          <p:cNvPr id="18434" name="Rectangle 2">
            <a:extLst>
              <a:ext uri="{FF2B5EF4-FFF2-40B4-BE49-F238E27FC236}">
                <a16:creationId xmlns:a16="http://schemas.microsoft.com/office/drawing/2014/main" id="{BC1A9551-6BE2-42FE-95E5-47A6510486DC}"/>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CF36F0AC-32B7-4E88-BE5A-FB1B8BCE3AE7}"/>
              </a:ext>
            </a:extLst>
          </p:cNvPr>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bg>
      <p:bgPr>
        <a:gradFill rotWithShape="0">
          <a:gsLst>
            <a:gs pos="0">
              <a:schemeClr val="bg2"/>
            </a:gs>
            <a:gs pos="50000">
              <a:schemeClr val="bg1"/>
            </a:gs>
            <a:gs pos="100000">
              <a:schemeClr val="bg2"/>
            </a:gs>
          </a:gsLst>
          <a:lin ang="5400000" scaled="1"/>
        </a:gradFill>
        <a:effectLst/>
      </p:bgPr>
    </p:bg>
    <p:spTree>
      <p:nvGrpSpPr>
        <p:cNvPr id="1" name=""/>
        <p:cNvGrpSpPr/>
        <p:nvPr/>
      </p:nvGrpSpPr>
      <p:grpSpPr>
        <a:xfrm>
          <a:off x="0" y="0"/>
          <a:ext cx="0" cy="0"/>
          <a:chOff x="0" y="0"/>
          <a:chExt cx="0" cy="0"/>
        </a:xfrm>
      </p:grpSpPr>
      <p:grpSp>
        <p:nvGrpSpPr>
          <p:cNvPr id="3074" name="Group 2">
            <a:extLst>
              <a:ext uri="{FF2B5EF4-FFF2-40B4-BE49-F238E27FC236}">
                <a16:creationId xmlns:a16="http://schemas.microsoft.com/office/drawing/2014/main" id="{9FC2ABD7-388F-49EE-A0EE-9672D875BA38}"/>
              </a:ext>
            </a:extLst>
          </p:cNvPr>
          <p:cNvGrpSpPr>
            <a:grpSpLocks/>
          </p:cNvGrpSpPr>
          <p:nvPr/>
        </p:nvGrpSpPr>
        <p:grpSpPr bwMode="auto">
          <a:xfrm>
            <a:off x="0" y="0"/>
            <a:ext cx="1828800" cy="6856413"/>
            <a:chOff x="0" y="0"/>
            <a:chExt cx="1152" cy="4319"/>
          </a:xfrm>
        </p:grpSpPr>
        <p:sp>
          <p:nvSpPr>
            <p:cNvPr id="3075" name="Rectangle 3">
              <a:extLst>
                <a:ext uri="{FF2B5EF4-FFF2-40B4-BE49-F238E27FC236}">
                  <a16:creationId xmlns:a16="http://schemas.microsoft.com/office/drawing/2014/main" id="{75B38ED2-2503-4F69-A6E0-E0EAF2CD2F79}"/>
                </a:ext>
              </a:extLst>
            </p:cNvPr>
            <p:cNvSpPr>
              <a:spLocks noChangeArrowheads="1"/>
            </p:cNvSpPr>
            <p:nvPr/>
          </p:nvSpPr>
          <p:spPr bwMode="auto">
            <a:xfrm>
              <a:off x="0" y="0"/>
              <a:ext cx="1152" cy="1026"/>
            </a:xfrm>
            <a:prstGeom prst="rect">
              <a:avLst/>
            </a:prstGeom>
            <a:gradFill rotWithShape="0">
              <a:gsLst>
                <a:gs pos="0">
                  <a:schemeClr val="bg2"/>
                </a:gs>
                <a:gs pos="100000">
                  <a:schemeClr val="accent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pPr>
              <a:endParaRPr lang="en-US" altLang="en-US" sz="2400"/>
            </a:p>
          </p:txBody>
        </p:sp>
        <p:sp>
          <p:nvSpPr>
            <p:cNvPr id="3076" name="Rectangle 4">
              <a:extLst>
                <a:ext uri="{FF2B5EF4-FFF2-40B4-BE49-F238E27FC236}">
                  <a16:creationId xmlns:a16="http://schemas.microsoft.com/office/drawing/2014/main" id="{5AD96CF3-01C3-46D4-864E-AAE59707993B}"/>
                </a:ext>
              </a:extLst>
            </p:cNvPr>
            <p:cNvSpPr>
              <a:spLocks noChangeArrowheads="1"/>
            </p:cNvSpPr>
            <p:nvPr/>
          </p:nvSpPr>
          <p:spPr bwMode="auto">
            <a:xfrm>
              <a:off x="0" y="2400"/>
              <a:ext cx="1152" cy="1919"/>
            </a:xfrm>
            <a:prstGeom prst="rect">
              <a:avLst/>
            </a:prstGeom>
            <a:gradFill rotWithShape="0">
              <a:gsLst>
                <a:gs pos="0">
                  <a:schemeClr val="accent1"/>
                </a:gs>
                <a:gs pos="100000">
                  <a:schemeClr val="bg2"/>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pPr>
              <a:endParaRPr lang="en-US" altLang="en-US" sz="2400"/>
            </a:p>
          </p:txBody>
        </p:sp>
        <p:pic>
          <p:nvPicPr>
            <p:cNvPr id="3077" name="Picture 5">
              <a:extLst>
                <a:ext uri="{FF2B5EF4-FFF2-40B4-BE49-F238E27FC236}">
                  <a16:creationId xmlns:a16="http://schemas.microsoft.com/office/drawing/2014/main" id="{08EF9925-8DFC-4079-8EC0-F803FDF371AA}"/>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028"/>
              <a:ext cx="1152" cy="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grpSp>
      <p:sp>
        <p:nvSpPr>
          <p:cNvPr id="3078" name="Rectangle 6">
            <a:extLst>
              <a:ext uri="{FF2B5EF4-FFF2-40B4-BE49-F238E27FC236}">
                <a16:creationId xmlns:a16="http://schemas.microsoft.com/office/drawing/2014/main" id="{3BC50528-5A51-49D2-A117-D03AF3631DAC}"/>
              </a:ext>
            </a:extLst>
          </p:cNvPr>
          <p:cNvSpPr>
            <a:spLocks noGrp="1" noChangeArrowheads="1"/>
          </p:cNvSpPr>
          <p:nvPr>
            <p:ph type="ctrTitle" sz="quarter"/>
          </p:nvPr>
        </p:nvSpPr>
        <p:spPr>
          <a:xfrm>
            <a:off x="1981200" y="1828800"/>
            <a:ext cx="7085013" cy="1981200"/>
          </a:xfrm>
        </p:spPr>
        <p:txBody>
          <a:bodyPr/>
          <a:lstStyle>
            <a:lvl1pPr>
              <a:defRPr/>
            </a:lvl1pPr>
          </a:lstStyle>
          <a:p>
            <a:pPr lvl="0"/>
            <a:r>
              <a:rPr lang="en-US" altLang="en-US" noProof="0"/>
              <a:t>Click to edit Master title style</a:t>
            </a:r>
          </a:p>
        </p:txBody>
      </p:sp>
      <p:sp>
        <p:nvSpPr>
          <p:cNvPr id="3079" name="Rectangle 7">
            <a:extLst>
              <a:ext uri="{FF2B5EF4-FFF2-40B4-BE49-F238E27FC236}">
                <a16:creationId xmlns:a16="http://schemas.microsoft.com/office/drawing/2014/main" id="{DFBB080F-74F7-498C-8B2B-B9A77694CFEC}"/>
              </a:ext>
            </a:extLst>
          </p:cNvPr>
          <p:cNvSpPr>
            <a:spLocks noGrp="1" noChangeArrowheads="1"/>
          </p:cNvSpPr>
          <p:nvPr>
            <p:ph type="subTitle" sz="quarter" idx="1"/>
          </p:nvPr>
        </p:nvSpPr>
        <p:spPr>
          <a:xfrm>
            <a:off x="1981200" y="4038600"/>
            <a:ext cx="6400800" cy="1752600"/>
          </a:xfrm>
        </p:spPr>
        <p:txBody>
          <a:bodyPr/>
          <a:lstStyle>
            <a:lvl1pPr marL="0" indent="0" algn="ctr">
              <a:buFontTx/>
              <a:buNone/>
              <a:defRPr/>
            </a:lvl1pPr>
          </a:lstStyle>
          <a:p>
            <a:pPr lvl="0"/>
            <a:r>
              <a:rPr lang="en-US" altLang="en-US" noProof="0"/>
              <a:t>Click to edit Master subtitle style</a:t>
            </a:r>
          </a:p>
        </p:txBody>
      </p:sp>
      <p:sp>
        <p:nvSpPr>
          <p:cNvPr id="3080" name="Rectangle 8">
            <a:extLst>
              <a:ext uri="{FF2B5EF4-FFF2-40B4-BE49-F238E27FC236}">
                <a16:creationId xmlns:a16="http://schemas.microsoft.com/office/drawing/2014/main" id="{28339E0F-73D7-4272-907C-ADD8933A034A}"/>
              </a:ext>
            </a:extLst>
          </p:cNvPr>
          <p:cNvSpPr>
            <a:spLocks noGrp="1" noChangeArrowheads="1"/>
          </p:cNvSpPr>
          <p:nvPr>
            <p:ph type="dt" sz="quarter" idx="2"/>
          </p:nvPr>
        </p:nvSpPr>
        <p:spPr/>
        <p:txBody>
          <a:bodyPr/>
          <a:lstStyle>
            <a:lvl1pPr>
              <a:defRPr>
                <a:solidFill>
                  <a:srgbClr val="EAEAEA"/>
                </a:solidFill>
              </a:defRPr>
            </a:lvl1pPr>
          </a:lstStyle>
          <a:p>
            <a:endParaRPr lang="en-US" altLang="en-US"/>
          </a:p>
        </p:txBody>
      </p:sp>
      <p:sp>
        <p:nvSpPr>
          <p:cNvPr id="3081" name="Rectangle 9">
            <a:extLst>
              <a:ext uri="{FF2B5EF4-FFF2-40B4-BE49-F238E27FC236}">
                <a16:creationId xmlns:a16="http://schemas.microsoft.com/office/drawing/2014/main" id="{4050AC20-2660-40AA-AB02-C0D71F14E0C3}"/>
              </a:ext>
            </a:extLst>
          </p:cNvPr>
          <p:cNvSpPr>
            <a:spLocks noGrp="1" noChangeArrowheads="1"/>
          </p:cNvSpPr>
          <p:nvPr>
            <p:ph type="ftr" sz="quarter" idx="3"/>
          </p:nvPr>
        </p:nvSpPr>
        <p:spPr/>
        <p:txBody>
          <a:bodyPr/>
          <a:lstStyle>
            <a:lvl1pPr>
              <a:defRPr>
                <a:solidFill>
                  <a:srgbClr val="EAEAEA"/>
                </a:solidFill>
              </a:defRPr>
            </a:lvl1pPr>
          </a:lstStyle>
          <a:p>
            <a:endParaRPr lang="en-US" altLang="en-US"/>
          </a:p>
        </p:txBody>
      </p:sp>
      <p:sp>
        <p:nvSpPr>
          <p:cNvPr id="3082" name="Rectangle 10">
            <a:extLst>
              <a:ext uri="{FF2B5EF4-FFF2-40B4-BE49-F238E27FC236}">
                <a16:creationId xmlns:a16="http://schemas.microsoft.com/office/drawing/2014/main" id="{999F7A74-A074-4F0D-AE3D-862ADF5AE561}"/>
              </a:ext>
            </a:extLst>
          </p:cNvPr>
          <p:cNvSpPr>
            <a:spLocks noGrp="1" noChangeArrowheads="1"/>
          </p:cNvSpPr>
          <p:nvPr>
            <p:ph type="sldNum" sz="quarter" idx="4"/>
          </p:nvPr>
        </p:nvSpPr>
        <p:spPr/>
        <p:txBody>
          <a:bodyPr/>
          <a:lstStyle>
            <a:lvl1pPr>
              <a:defRPr>
                <a:solidFill>
                  <a:srgbClr val="EAEAEA"/>
                </a:solidFill>
              </a:defRPr>
            </a:lvl1pPr>
          </a:lstStyle>
          <a:p>
            <a:fld id="{5EB18E82-D3F0-460B-8EF5-BB0EB7587A29}" type="slidenum">
              <a:rPr lang="en-US" altLang="en-US"/>
              <a:pPr/>
              <a:t>‹#›</a:t>
            </a:fld>
            <a:endParaRPr lang="en-US" altLang="en-US"/>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078"/>
                                        </p:tgtEl>
                                        <p:attrNameLst>
                                          <p:attrName>style.visibility</p:attrName>
                                        </p:attrNameLst>
                                      </p:cBhvr>
                                      <p:to>
                                        <p:strVal val="visible"/>
                                      </p:to>
                                    </p:set>
                                    <p:anim calcmode="lin" valueType="num">
                                      <p:cBhvr>
                                        <p:cTn id="7" dur="1000" fill="hold"/>
                                        <p:tgtEl>
                                          <p:spTgt spid="3078"/>
                                        </p:tgtEl>
                                        <p:attrNameLst>
                                          <p:attrName>ppt_x</p:attrName>
                                        </p:attrNameLst>
                                      </p:cBhvr>
                                      <p:tavLst>
                                        <p:tav tm="0">
                                          <p:val>
                                            <p:strVal val="#ppt_x-.2"/>
                                          </p:val>
                                        </p:tav>
                                        <p:tav tm="100000">
                                          <p:val>
                                            <p:strVal val="#ppt_x"/>
                                          </p:val>
                                        </p:tav>
                                      </p:tavLst>
                                    </p:anim>
                                    <p:anim calcmode="lin" valueType="num">
                                      <p:cBhvr>
                                        <p:cTn id="8" dur="1000" fill="hold"/>
                                        <p:tgtEl>
                                          <p:spTgt spid="3078"/>
                                        </p:tgtEl>
                                        <p:attrNameLst>
                                          <p:attrName>ppt_y</p:attrName>
                                        </p:attrNameLst>
                                      </p:cBhvr>
                                      <p:tavLst>
                                        <p:tav tm="0">
                                          <p:val>
                                            <p:strVal val="#ppt_y"/>
                                          </p:val>
                                        </p:tav>
                                        <p:tav tm="100000">
                                          <p:val>
                                            <p:strVal val="#ppt_y"/>
                                          </p:val>
                                        </p:tav>
                                      </p:tavLst>
                                    </p:anim>
                                    <p:animEffect transition="in" filter="wipe(right)" prLst="gradientSize: 0.1">
                                      <p:cBhvr>
                                        <p:cTn id="9" dur="1000"/>
                                        <p:tgtEl>
                                          <p:spTgt spid="3078"/>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3079">
                                            <p:txEl>
                                              <p:pRg st="0" end="0"/>
                                            </p:txEl>
                                          </p:spTgt>
                                        </p:tgtEl>
                                        <p:attrNameLst>
                                          <p:attrName>style.visibility</p:attrName>
                                        </p:attrNameLst>
                                      </p:cBhvr>
                                      <p:to>
                                        <p:strVal val="visible"/>
                                      </p:to>
                                    </p:set>
                                    <p:animEffect transition="in" filter="fade">
                                      <p:cBhvr>
                                        <p:cTn id="14" dur="500"/>
                                        <p:tgtEl>
                                          <p:spTgt spid="3079">
                                            <p:txEl>
                                              <p:pRg st="0" end="0"/>
                                            </p:txEl>
                                          </p:spTgt>
                                        </p:tgtEl>
                                      </p:cBhvr>
                                    </p:animEffect>
                                    <p:anim calcmode="lin" valueType="num">
                                      <p:cBhvr>
                                        <p:cTn id="15" dur="500" fill="hold"/>
                                        <p:tgtEl>
                                          <p:spTgt spid="3079">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3079">
                                            <p:txEl>
                                              <p:pRg st="0" end="0"/>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8" grpId="0"/>
      <p:bldP spid="3079" grpId="0" build="p">
        <p:tmplLst>
          <p:tmpl lvl="1">
            <p:tnLst>
              <p:par>
                <p:cTn presetID="44" presetClass="entr" presetSubtype="0" fill="hold" nodeType="clickEffect">
                  <p:stCondLst>
                    <p:cond delay="0"/>
                  </p:stCondLst>
                  <p:childTnLst>
                    <p:set>
                      <p:cBhvr>
                        <p:cTn dur="1" fill="hold">
                          <p:stCondLst>
                            <p:cond delay="0"/>
                          </p:stCondLst>
                        </p:cTn>
                        <p:tgtEl>
                          <p:spTgt spid="3079"/>
                        </p:tgtEl>
                        <p:attrNameLst>
                          <p:attrName>style.visibility</p:attrName>
                        </p:attrNameLst>
                      </p:cBhvr>
                      <p:to>
                        <p:strVal val="visible"/>
                      </p:to>
                    </p:set>
                    <p:animEffect transition="in" filter="fade">
                      <p:cBhvr>
                        <p:cTn dur="500"/>
                        <p:tgtEl>
                          <p:spTgt spid="3079"/>
                        </p:tgtEl>
                      </p:cBhvr>
                    </p:animEffect>
                    <p:anim calcmode="lin" valueType="num">
                      <p:cBhvr>
                        <p:cTn dur="500" fill="hold"/>
                        <p:tgtEl>
                          <p:spTgt spid="3079"/>
                        </p:tgtEl>
                        <p:attrNameLst>
                          <p:attrName>ppt_x</p:attrName>
                        </p:attrNameLst>
                      </p:cBhvr>
                      <p:tavLst>
                        <p:tav tm="0">
                          <p:val>
                            <p:strVal val="#ppt_x"/>
                          </p:val>
                        </p:tav>
                        <p:tav tm="100000">
                          <p:val>
                            <p:strVal val="#ppt_x"/>
                          </p:val>
                        </p:tav>
                      </p:tavLst>
                    </p:anim>
                    <p:anim calcmode="lin" valueType="num">
                      <p:cBhvr>
                        <p:cTn dur="500" fill="hold"/>
                        <p:tgtEl>
                          <p:spTgt spid="3079"/>
                        </p:tgtEl>
                        <p:attrNameLst>
                          <p:attrName>ppt_y</p:attrName>
                        </p:attrNameLst>
                      </p:cBhvr>
                      <p:tavLst>
                        <p:tav tm="0">
                          <p:val>
                            <p:strVal val="#ppt_y+.05"/>
                          </p:val>
                        </p:tav>
                        <p:tav tm="100000">
                          <p:val>
                            <p:strVal val="#ppt_y"/>
                          </p:val>
                        </p:tav>
                      </p:tavLst>
                    </p:anim>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8906F-671F-43B4-AE3C-B8F9114D276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E39814E-48DB-48F6-8B42-9045130C30B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0B7A3B6-5B21-468A-952E-B5F12E448F55}"/>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50136B37-D2C1-4CC2-9BBC-AFBC75C10110}"/>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F0A8E35E-70E1-4A78-81ED-F94E33FBF2E0}"/>
              </a:ext>
            </a:extLst>
          </p:cNvPr>
          <p:cNvSpPr>
            <a:spLocks noGrp="1"/>
          </p:cNvSpPr>
          <p:nvPr>
            <p:ph type="sldNum" sz="quarter" idx="12"/>
          </p:nvPr>
        </p:nvSpPr>
        <p:spPr/>
        <p:txBody>
          <a:bodyPr/>
          <a:lstStyle>
            <a:lvl1pPr>
              <a:defRPr/>
            </a:lvl1pPr>
          </a:lstStyle>
          <a:p>
            <a:fld id="{E53BBE28-C99F-4450-9B4A-018C80934BBF}" type="slidenum">
              <a:rPr lang="en-US" altLang="en-US"/>
              <a:pPr/>
              <a:t>‹#›</a:t>
            </a:fld>
            <a:endParaRPr lang="en-US" altLang="en-US"/>
          </a:p>
        </p:txBody>
      </p:sp>
    </p:spTree>
    <p:extLst>
      <p:ext uri="{BB962C8B-B14F-4D97-AF65-F5344CB8AC3E}">
        <p14:creationId xmlns:p14="http://schemas.microsoft.com/office/powerpoint/2010/main" val="706066690"/>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6E7E179-C625-4B98-8235-7AA5E3EE703B}"/>
              </a:ext>
            </a:extLst>
          </p:cNvPr>
          <p:cNvSpPr>
            <a:spLocks noGrp="1"/>
          </p:cNvSpPr>
          <p:nvPr>
            <p:ph type="title" orient="vert"/>
          </p:nvPr>
        </p:nvSpPr>
        <p:spPr>
          <a:xfrm>
            <a:off x="7124700" y="381000"/>
            <a:ext cx="1943100" cy="5638800"/>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088E41B-460F-4197-94A9-BE6CDA324558}"/>
              </a:ext>
            </a:extLst>
          </p:cNvPr>
          <p:cNvSpPr>
            <a:spLocks noGrp="1"/>
          </p:cNvSpPr>
          <p:nvPr>
            <p:ph type="body" orient="vert" idx="1"/>
          </p:nvPr>
        </p:nvSpPr>
        <p:spPr>
          <a:xfrm>
            <a:off x="1295400" y="381000"/>
            <a:ext cx="56769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B7DA2A-EB4B-42C4-A8AD-A15AA500784F}"/>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21938FF5-E2D9-4AFD-97AC-71DC1F0B2B82}"/>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900FCC5F-2509-4797-9E3C-AC78879815A4}"/>
              </a:ext>
            </a:extLst>
          </p:cNvPr>
          <p:cNvSpPr>
            <a:spLocks noGrp="1"/>
          </p:cNvSpPr>
          <p:nvPr>
            <p:ph type="sldNum" sz="quarter" idx="12"/>
          </p:nvPr>
        </p:nvSpPr>
        <p:spPr/>
        <p:txBody>
          <a:bodyPr/>
          <a:lstStyle>
            <a:lvl1pPr>
              <a:defRPr/>
            </a:lvl1pPr>
          </a:lstStyle>
          <a:p>
            <a:fld id="{990AE79F-8986-476D-BBBB-B2BAC0740ABC}" type="slidenum">
              <a:rPr lang="en-US" altLang="en-US"/>
              <a:pPr/>
              <a:t>‹#›</a:t>
            </a:fld>
            <a:endParaRPr lang="en-US" altLang="en-US"/>
          </a:p>
        </p:txBody>
      </p:sp>
    </p:spTree>
    <p:extLst>
      <p:ext uri="{BB962C8B-B14F-4D97-AF65-F5344CB8AC3E}">
        <p14:creationId xmlns:p14="http://schemas.microsoft.com/office/powerpoint/2010/main" val="4249807675"/>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BF6537-BD0C-4919-8949-3E1C121A62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6D1004-C8AD-4901-B7EB-66A1DF42361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469C3B-45B0-48CF-B546-ABD1345A81CD}"/>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7EB37E05-D4EA-4CE7-8ED4-BF4B5820CDC2}"/>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653C6435-2A6B-48FC-8416-84159B46797F}"/>
              </a:ext>
            </a:extLst>
          </p:cNvPr>
          <p:cNvSpPr>
            <a:spLocks noGrp="1"/>
          </p:cNvSpPr>
          <p:nvPr>
            <p:ph type="sldNum" sz="quarter" idx="12"/>
          </p:nvPr>
        </p:nvSpPr>
        <p:spPr/>
        <p:txBody>
          <a:bodyPr/>
          <a:lstStyle>
            <a:lvl1pPr>
              <a:defRPr/>
            </a:lvl1pPr>
          </a:lstStyle>
          <a:p>
            <a:fld id="{4F4F8A76-36F9-41BC-A06B-DD6E51D9E3E9}" type="slidenum">
              <a:rPr lang="en-US" altLang="en-US"/>
              <a:pPr/>
              <a:t>‹#›</a:t>
            </a:fld>
            <a:endParaRPr lang="en-US" altLang="en-US"/>
          </a:p>
        </p:txBody>
      </p:sp>
    </p:spTree>
    <p:extLst>
      <p:ext uri="{BB962C8B-B14F-4D97-AF65-F5344CB8AC3E}">
        <p14:creationId xmlns:p14="http://schemas.microsoft.com/office/powerpoint/2010/main" val="2421685187"/>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A847AB-52D1-42D2-9DF2-7E1774205B99}"/>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C14242D-D40A-401D-9661-C92954A41D11}"/>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1BF1B31A-B132-4644-AAEC-ACA35D03F885}"/>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96CD0346-6F75-4947-970E-F085EFCEB7E8}"/>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74A2356A-8F96-494C-BDD3-FE37883AC9AA}"/>
              </a:ext>
            </a:extLst>
          </p:cNvPr>
          <p:cNvSpPr>
            <a:spLocks noGrp="1"/>
          </p:cNvSpPr>
          <p:nvPr>
            <p:ph type="sldNum" sz="quarter" idx="12"/>
          </p:nvPr>
        </p:nvSpPr>
        <p:spPr/>
        <p:txBody>
          <a:bodyPr/>
          <a:lstStyle>
            <a:lvl1pPr>
              <a:defRPr/>
            </a:lvl1pPr>
          </a:lstStyle>
          <a:p>
            <a:fld id="{6F557A99-44E3-4BE3-B27F-18C07EE9B6CA}" type="slidenum">
              <a:rPr lang="en-US" altLang="en-US"/>
              <a:pPr/>
              <a:t>‹#›</a:t>
            </a:fld>
            <a:endParaRPr lang="en-US" altLang="en-US"/>
          </a:p>
        </p:txBody>
      </p:sp>
    </p:spTree>
    <p:extLst>
      <p:ext uri="{BB962C8B-B14F-4D97-AF65-F5344CB8AC3E}">
        <p14:creationId xmlns:p14="http://schemas.microsoft.com/office/powerpoint/2010/main" val="4107097761"/>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428153-5F4B-4FE0-B28D-E835069ECD8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EE7A497-8526-4ADC-911F-00AE5F79CDC7}"/>
              </a:ext>
            </a:extLst>
          </p:cNvPr>
          <p:cNvSpPr>
            <a:spLocks noGrp="1"/>
          </p:cNvSpPr>
          <p:nvPr>
            <p:ph sz="half" idx="1"/>
          </p:nvPr>
        </p:nvSpPr>
        <p:spPr>
          <a:xfrm>
            <a:off x="1295400" y="19050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C8D1011-4E77-428F-8588-18BA3A2CEFEB}"/>
              </a:ext>
            </a:extLst>
          </p:cNvPr>
          <p:cNvSpPr>
            <a:spLocks noGrp="1"/>
          </p:cNvSpPr>
          <p:nvPr>
            <p:ph sz="half" idx="2"/>
          </p:nvPr>
        </p:nvSpPr>
        <p:spPr>
          <a:xfrm>
            <a:off x="5257800" y="19050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53F0FFD-2F39-4125-B0E9-DE1EC44830B8}"/>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151B506D-38C3-40F4-ACE8-F4A97546CFD4}"/>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39B04CF2-033A-4596-881C-452190014D32}"/>
              </a:ext>
            </a:extLst>
          </p:cNvPr>
          <p:cNvSpPr>
            <a:spLocks noGrp="1"/>
          </p:cNvSpPr>
          <p:nvPr>
            <p:ph type="sldNum" sz="quarter" idx="12"/>
          </p:nvPr>
        </p:nvSpPr>
        <p:spPr/>
        <p:txBody>
          <a:bodyPr/>
          <a:lstStyle>
            <a:lvl1pPr>
              <a:defRPr/>
            </a:lvl1pPr>
          </a:lstStyle>
          <a:p>
            <a:fld id="{11F553C9-6860-4261-A13C-C7E990245B48}" type="slidenum">
              <a:rPr lang="en-US" altLang="en-US"/>
              <a:pPr/>
              <a:t>‹#›</a:t>
            </a:fld>
            <a:endParaRPr lang="en-US" altLang="en-US"/>
          </a:p>
        </p:txBody>
      </p:sp>
    </p:spTree>
    <p:extLst>
      <p:ext uri="{BB962C8B-B14F-4D97-AF65-F5344CB8AC3E}">
        <p14:creationId xmlns:p14="http://schemas.microsoft.com/office/powerpoint/2010/main" val="1366486824"/>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772A66-4784-4E60-B93E-A56A756EA2D4}"/>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B59751E-387F-4528-859D-99D4CB8EE956}"/>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AD85D07-353C-43C2-9CBF-77F4D19F41DE}"/>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D2FF733-A6D9-4201-9D24-21635D02F65D}"/>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E0C6C52-7FC4-4D13-B629-ECE25A65BFB1}"/>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3195CF4-85D9-40DC-BD2F-A61DE13FE902}"/>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B3133AE3-1833-4EC9-8A8B-227693066A78}"/>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79382EF1-AC35-4293-83FD-A140F75DB948}"/>
              </a:ext>
            </a:extLst>
          </p:cNvPr>
          <p:cNvSpPr>
            <a:spLocks noGrp="1"/>
          </p:cNvSpPr>
          <p:nvPr>
            <p:ph type="sldNum" sz="quarter" idx="12"/>
          </p:nvPr>
        </p:nvSpPr>
        <p:spPr/>
        <p:txBody>
          <a:bodyPr/>
          <a:lstStyle>
            <a:lvl1pPr>
              <a:defRPr/>
            </a:lvl1pPr>
          </a:lstStyle>
          <a:p>
            <a:fld id="{C204B01D-7F70-48D7-A4D8-BE0F4E74F16D}" type="slidenum">
              <a:rPr lang="en-US" altLang="en-US"/>
              <a:pPr/>
              <a:t>‹#›</a:t>
            </a:fld>
            <a:endParaRPr lang="en-US" altLang="en-US"/>
          </a:p>
        </p:txBody>
      </p:sp>
    </p:spTree>
    <p:extLst>
      <p:ext uri="{BB962C8B-B14F-4D97-AF65-F5344CB8AC3E}">
        <p14:creationId xmlns:p14="http://schemas.microsoft.com/office/powerpoint/2010/main" val="2039327585"/>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EDF446-7B95-4AB8-9890-A86899507EF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165D054-6C53-44FB-AA07-587BD7365AE4}"/>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88C208F1-805F-457A-98A1-0AF7BA496F1C}"/>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27A59FAB-15D3-4BB4-A496-FABA2903DF1D}"/>
              </a:ext>
            </a:extLst>
          </p:cNvPr>
          <p:cNvSpPr>
            <a:spLocks noGrp="1"/>
          </p:cNvSpPr>
          <p:nvPr>
            <p:ph type="sldNum" sz="quarter" idx="12"/>
          </p:nvPr>
        </p:nvSpPr>
        <p:spPr/>
        <p:txBody>
          <a:bodyPr/>
          <a:lstStyle>
            <a:lvl1pPr>
              <a:defRPr/>
            </a:lvl1pPr>
          </a:lstStyle>
          <a:p>
            <a:fld id="{868257E1-1ECB-4B03-A14B-90222CFB74A2}" type="slidenum">
              <a:rPr lang="en-US" altLang="en-US"/>
              <a:pPr/>
              <a:t>‹#›</a:t>
            </a:fld>
            <a:endParaRPr lang="en-US" altLang="en-US"/>
          </a:p>
        </p:txBody>
      </p:sp>
    </p:spTree>
    <p:extLst>
      <p:ext uri="{BB962C8B-B14F-4D97-AF65-F5344CB8AC3E}">
        <p14:creationId xmlns:p14="http://schemas.microsoft.com/office/powerpoint/2010/main" val="483912423"/>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90EF9B4-903B-4B7E-A9F6-6349D5313B75}"/>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D0B952B8-5649-497C-AB24-FFFD54367B47}"/>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E2143092-EBC9-41BE-ABC2-BBCC3C88D4AB}"/>
              </a:ext>
            </a:extLst>
          </p:cNvPr>
          <p:cNvSpPr>
            <a:spLocks noGrp="1"/>
          </p:cNvSpPr>
          <p:nvPr>
            <p:ph type="sldNum" sz="quarter" idx="12"/>
          </p:nvPr>
        </p:nvSpPr>
        <p:spPr/>
        <p:txBody>
          <a:bodyPr/>
          <a:lstStyle>
            <a:lvl1pPr>
              <a:defRPr/>
            </a:lvl1pPr>
          </a:lstStyle>
          <a:p>
            <a:fld id="{8827AE81-A436-4D06-B196-036431CB10CA}" type="slidenum">
              <a:rPr lang="en-US" altLang="en-US"/>
              <a:pPr/>
              <a:t>‹#›</a:t>
            </a:fld>
            <a:endParaRPr lang="en-US" altLang="en-US"/>
          </a:p>
        </p:txBody>
      </p:sp>
    </p:spTree>
    <p:extLst>
      <p:ext uri="{BB962C8B-B14F-4D97-AF65-F5344CB8AC3E}">
        <p14:creationId xmlns:p14="http://schemas.microsoft.com/office/powerpoint/2010/main" val="2341462716"/>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6C6AF-4AFA-4D14-B4F2-E1366988DB3F}"/>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A0C8BC6-B793-4337-92B8-84DD35A6F340}"/>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AE67100-F2B4-474C-8C58-4EA4B9D525B7}"/>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E97B264-6A79-4205-968F-24973C3A7318}"/>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79DD9731-B1F4-4CE7-978E-8ACE3FD373FD}"/>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1AAC7C4B-3A34-4B6C-86D7-135E4BC6BCAB}"/>
              </a:ext>
            </a:extLst>
          </p:cNvPr>
          <p:cNvSpPr>
            <a:spLocks noGrp="1"/>
          </p:cNvSpPr>
          <p:nvPr>
            <p:ph type="sldNum" sz="quarter" idx="12"/>
          </p:nvPr>
        </p:nvSpPr>
        <p:spPr/>
        <p:txBody>
          <a:bodyPr/>
          <a:lstStyle>
            <a:lvl1pPr>
              <a:defRPr/>
            </a:lvl1pPr>
          </a:lstStyle>
          <a:p>
            <a:fld id="{A015F228-263A-4633-B0BD-E28346D95D25}" type="slidenum">
              <a:rPr lang="en-US" altLang="en-US"/>
              <a:pPr/>
              <a:t>‹#›</a:t>
            </a:fld>
            <a:endParaRPr lang="en-US" altLang="en-US"/>
          </a:p>
        </p:txBody>
      </p:sp>
    </p:spTree>
    <p:extLst>
      <p:ext uri="{BB962C8B-B14F-4D97-AF65-F5344CB8AC3E}">
        <p14:creationId xmlns:p14="http://schemas.microsoft.com/office/powerpoint/2010/main" val="137691367"/>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7428C-E280-484F-A15C-2BAFFDB83AAE}"/>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76020C-4394-4BC1-80EA-44B5270B30E6}"/>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C7EE429-0D2B-456E-A061-94CDA166E277}"/>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DA7B35F-B3A0-4514-9D98-4FC3D3964F25}"/>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C9A45A6B-FCE5-4515-9789-12CFE076ABF3}"/>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BE72C4D4-6FC4-4625-9EFE-7D15E5C6DEF3}"/>
              </a:ext>
            </a:extLst>
          </p:cNvPr>
          <p:cNvSpPr>
            <a:spLocks noGrp="1"/>
          </p:cNvSpPr>
          <p:nvPr>
            <p:ph type="sldNum" sz="quarter" idx="12"/>
          </p:nvPr>
        </p:nvSpPr>
        <p:spPr/>
        <p:txBody>
          <a:bodyPr/>
          <a:lstStyle>
            <a:lvl1pPr>
              <a:defRPr/>
            </a:lvl1pPr>
          </a:lstStyle>
          <a:p>
            <a:fld id="{7692F7DD-5543-4FED-B049-4D3CEE1173F8}" type="slidenum">
              <a:rPr lang="en-US" altLang="en-US"/>
              <a:pPr/>
              <a:t>‹#›</a:t>
            </a:fld>
            <a:endParaRPr lang="en-US" altLang="en-US"/>
          </a:p>
        </p:txBody>
      </p:sp>
    </p:spTree>
    <p:extLst>
      <p:ext uri="{BB962C8B-B14F-4D97-AF65-F5344CB8AC3E}">
        <p14:creationId xmlns:p14="http://schemas.microsoft.com/office/powerpoint/2010/main" val="311533629"/>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path path="shape">
            <a:fillToRect l="14166" t="5554" r="835" b="77779"/>
          </a:path>
        </a:gradFill>
        <a:effectLst/>
      </p:bgPr>
    </p:bg>
    <p:spTree>
      <p:nvGrpSpPr>
        <p:cNvPr id="1" name=""/>
        <p:cNvGrpSpPr/>
        <p:nvPr/>
      </p:nvGrpSpPr>
      <p:grpSpPr>
        <a:xfrm>
          <a:off x="0" y="0"/>
          <a:ext cx="0" cy="0"/>
          <a:chOff x="0" y="0"/>
          <a:chExt cx="0" cy="0"/>
        </a:xfrm>
      </p:grpSpPr>
      <p:grpSp>
        <p:nvGrpSpPr>
          <p:cNvPr id="2050" name="Group 2">
            <a:extLst>
              <a:ext uri="{FF2B5EF4-FFF2-40B4-BE49-F238E27FC236}">
                <a16:creationId xmlns:a16="http://schemas.microsoft.com/office/drawing/2014/main" id="{18EB7D00-7D75-4B86-B68F-91D8ED3886F7}"/>
              </a:ext>
            </a:extLst>
          </p:cNvPr>
          <p:cNvGrpSpPr>
            <a:grpSpLocks/>
          </p:cNvGrpSpPr>
          <p:nvPr/>
        </p:nvGrpSpPr>
        <p:grpSpPr bwMode="auto">
          <a:xfrm>
            <a:off x="0" y="0"/>
            <a:ext cx="1143000" cy="6856413"/>
            <a:chOff x="0" y="0"/>
            <a:chExt cx="720" cy="4319"/>
          </a:xfrm>
        </p:grpSpPr>
        <p:sp>
          <p:nvSpPr>
            <p:cNvPr id="2051" name="Rectangle 3">
              <a:extLst>
                <a:ext uri="{FF2B5EF4-FFF2-40B4-BE49-F238E27FC236}">
                  <a16:creationId xmlns:a16="http://schemas.microsoft.com/office/drawing/2014/main" id="{5E929A64-70EE-40BC-940C-85E2A4421728}"/>
                </a:ext>
              </a:extLst>
            </p:cNvPr>
            <p:cNvSpPr>
              <a:spLocks noChangeArrowheads="1"/>
            </p:cNvSpPr>
            <p:nvPr/>
          </p:nvSpPr>
          <p:spPr bwMode="auto">
            <a:xfrm>
              <a:off x="0" y="0"/>
              <a:ext cx="720" cy="336"/>
            </a:xfrm>
            <a:prstGeom prst="rect">
              <a:avLst/>
            </a:prstGeom>
            <a:gradFill rotWithShape="0">
              <a:gsLst>
                <a:gs pos="0">
                  <a:schemeClr val="bg2"/>
                </a:gs>
                <a:gs pos="100000">
                  <a:schemeClr val="accent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pPr>
              <a:endParaRPr lang="en-US" altLang="en-US" sz="2400"/>
            </a:p>
          </p:txBody>
        </p:sp>
        <p:sp>
          <p:nvSpPr>
            <p:cNvPr id="2052" name="Rectangle 4">
              <a:extLst>
                <a:ext uri="{FF2B5EF4-FFF2-40B4-BE49-F238E27FC236}">
                  <a16:creationId xmlns:a16="http://schemas.microsoft.com/office/drawing/2014/main" id="{0C5D4255-9403-4351-A103-834C612B15C3}"/>
                </a:ext>
              </a:extLst>
            </p:cNvPr>
            <p:cNvSpPr>
              <a:spLocks noChangeArrowheads="1"/>
            </p:cNvSpPr>
            <p:nvPr/>
          </p:nvSpPr>
          <p:spPr bwMode="auto">
            <a:xfrm>
              <a:off x="0" y="2016"/>
              <a:ext cx="720" cy="2303"/>
            </a:xfrm>
            <a:prstGeom prst="rect">
              <a:avLst/>
            </a:prstGeom>
            <a:gradFill rotWithShape="0">
              <a:gsLst>
                <a:gs pos="0">
                  <a:schemeClr val="accent1"/>
                </a:gs>
                <a:gs pos="100000">
                  <a:schemeClr val="bg2"/>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pPr>
              <a:endParaRPr lang="en-US" altLang="en-US" sz="2400"/>
            </a:p>
          </p:txBody>
        </p:sp>
        <p:pic>
          <p:nvPicPr>
            <p:cNvPr id="2053" name="Picture 5">
              <a:extLst>
                <a:ext uri="{FF2B5EF4-FFF2-40B4-BE49-F238E27FC236}">
                  <a16:creationId xmlns:a16="http://schemas.microsoft.com/office/drawing/2014/main" id="{014279D3-61FA-498E-8F69-2E44BFA4842A}"/>
                </a:ext>
              </a:extLst>
            </p:cNvPr>
            <p:cNvPicPr>
              <a:picLocks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312"/>
              <a:ext cx="720" cy="18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grpSp>
      <p:sp>
        <p:nvSpPr>
          <p:cNvPr id="2054" name="Rectangle 6">
            <a:extLst>
              <a:ext uri="{FF2B5EF4-FFF2-40B4-BE49-F238E27FC236}">
                <a16:creationId xmlns:a16="http://schemas.microsoft.com/office/drawing/2014/main" id="{DD0938CA-202E-4E75-B416-DCCAB65E3552}"/>
              </a:ext>
            </a:extLst>
          </p:cNvPr>
          <p:cNvSpPr>
            <a:spLocks noGrp="1" noChangeArrowheads="1"/>
          </p:cNvSpPr>
          <p:nvPr>
            <p:ph type="title"/>
          </p:nvPr>
        </p:nvSpPr>
        <p:spPr bwMode="auto">
          <a:xfrm>
            <a:off x="1295400" y="3810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ctr" anchorCtr="0" compatLnSpc="1">
            <a:prstTxWarp prst="textNoShape">
              <a:avLst/>
            </a:prstTxWarp>
          </a:bodyPr>
          <a:lstStyle/>
          <a:p>
            <a:pPr lvl="0"/>
            <a:r>
              <a:rPr lang="en-US" altLang="en-US"/>
              <a:t>Click to edit Master title style</a:t>
            </a:r>
          </a:p>
        </p:txBody>
      </p:sp>
      <p:sp>
        <p:nvSpPr>
          <p:cNvPr id="2055" name="Rectangle 7">
            <a:extLst>
              <a:ext uri="{FF2B5EF4-FFF2-40B4-BE49-F238E27FC236}">
                <a16:creationId xmlns:a16="http://schemas.microsoft.com/office/drawing/2014/main" id="{8B1968F4-ECA3-4678-BF0F-708908D4E02F}"/>
              </a:ext>
            </a:extLst>
          </p:cNvPr>
          <p:cNvSpPr>
            <a:spLocks noGrp="1" noChangeArrowheads="1"/>
          </p:cNvSpPr>
          <p:nvPr>
            <p:ph type="body" idx="1"/>
          </p:nvPr>
        </p:nvSpPr>
        <p:spPr bwMode="auto">
          <a:xfrm>
            <a:off x="1295400" y="19050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056" name="Rectangle 8">
            <a:extLst>
              <a:ext uri="{FF2B5EF4-FFF2-40B4-BE49-F238E27FC236}">
                <a16:creationId xmlns:a16="http://schemas.microsoft.com/office/drawing/2014/main" id="{7EDAC784-2024-4B34-9E7A-8976F6817A98}"/>
              </a:ext>
            </a:extLst>
          </p:cNvPr>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lvl1pPr>
              <a:spcBef>
                <a:spcPct val="50000"/>
              </a:spcBef>
              <a:defRPr sz="1400"/>
            </a:lvl1pPr>
          </a:lstStyle>
          <a:p>
            <a:endParaRPr lang="en-US" altLang="en-US"/>
          </a:p>
        </p:txBody>
      </p:sp>
      <p:sp>
        <p:nvSpPr>
          <p:cNvPr id="2057" name="Rectangle 9">
            <a:extLst>
              <a:ext uri="{FF2B5EF4-FFF2-40B4-BE49-F238E27FC236}">
                <a16:creationId xmlns:a16="http://schemas.microsoft.com/office/drawing/2014/main" id="{0667F78D-886A-45C7-9C98-CFE39359E5D0}"/>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lvl1pPr algn="ctr">
              <a:spcBef>
                <a:spcPct val="50000"/>
              </a:spcBef>
              <a:defRPr sz="1400"/>
            </a:lvl1pPr>
          </a:lstStyle>
          <a:p>
            <a:endParaRPr lang="en-US" altLang="en-US"/>
          </a:p>
        </p:txBody>
      </p:sp>
      <p:sp>
        <p:nvSpPr>
          <p:cNvPr id="2058" name="Rectangle 10">
            <a:extLst>
              <a:ext uri="{FF2B5EF4-FFF2-40B4-BE49-F238E27FC236}">
                <a16:creationId xmlns:a16="http://schemas.microsoft.com/office/drawing/2014/main" id="{B34EDD7D-D0B1-42AD-807F-A919C6176913}"/>
              </a:ext>
            </a:extLst>
          </p:cNvPr>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lvl1pPr algn="r">
              <a:spcBef>
                <a:spcPct val="50000"/>
              </a:spcBef>
              <a:defRPr sz="1400"/>
            </a:lvl1pPr>
          </a:lstStyle>
          <a:p>
            <a:fld id="{C2304E25-4415-4ADE-B0FF-16C408E611B9}"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054"/>
                                        </p:tgtEl>
                                        <p:attrNameLst>
                                          <p:attrName>style.visibility</p:attrName>
                                        </p:attrNameLst>
                                      </p:cBhvr>
                                      <p:to>
                                        <p:strVal val="visible"/>
                                      </p:to>
                                    </p:set>
                                    <p:anim calcmode="lin" valueType="num">
                                      <p:cBhvr>
                                        <p:cTn id="7" dur="1000" fill="hold"/>
                                        <p:tgtEl>
                                          <p:spTgt spid="2054"/>
                                        </p:tgtEl>
                                        <p:attrNameLst>
                                          <p:attrName>ppt_x</p:attrName>
                                        </p:attrNameLst>
                                      </p:cBhvr>
                                      <p:tavLst>
                                        <p:tav tm="0">
                                          <p:val>
                                            <p:strVal val="#ppt_x-.2"/>
                                          </p:val>
                                        </p:tav>
                                        <p:tav tm="100000">
                                          <p:val>
                                            <p:strVal val="#ppt_x"/>
                                          </p:val>
                                        </p:tav>
                                      </p:tavLst>
                                    </p:anim>
                                    <p:anim calcmode="lin" valueType="num">
                                      <p:cBhvr>
                                        <p:cTn id="8" dur="1000" fill="hold"/>
                                        <p:tgtEl>
                                          <p:spTgt spid="2054"/>
                                        </p:tgtEl>
                                        <p:attrNameLst>
                                          <p:attrName>ppt_y</p:attrName>
                                        </p:attrNameLst>
                                      </p:cBhvr>
                                      <p:tavLst>
                                        <p:tav tm="0">
                                          <p:val>
                                            <p:strVal val="#ppt_y"/>
                                          </p:val>
                                        </p:tav>
                                        <p:tav tm="100000">
                                          <p:val>
                                            <p:strVal val="#ppt_y"/>
                                          </p:val>
                                        </p:tav>
                                      </p:tavLst>
                                    </p:anim>
                                    <p:animEffect transition="in" filter="wipe(right)" prLst="gradientSize: 0.1">
                                      <p:cBhvr>
                                        <p:cTn id="9" dur="1000"/>
                                        <p:tgtEl>
                                          <p:spTgt spid="2054"/>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2055">
                                            <p:txEl>
                                              <p:pRg st="0" end="0"/>
                                            </p:txEl>
                                          </p:spTgt>
                                        </p:tgtEl>
                                        <p:attrNameLst>
                                          <p:attrName>style.visibility</p:attrName>
                                        </p:attrNameLst>
                                      </p:cBhvr>
                                      <p:to>
                                        <p:strVal val="visible"/>
                                      </p:to>
                                    </p:set>
                                    <p:animEffect transition="in" filter="fade">
                                      <p:cBhvr>
                                        <p:cTn id="14" dur="500"/>
                                        <p:tgtEl>
                                          <p:spTgt spid="2055">
                                            <p:txEl>
                                              <p:pRg st="0" end="0"/>
                                            </p:txEl>
                                          </p:spTgt>
                                        </p:tgtEl>
                                      </p:cBhvr>
                                    </p:animEffect>
                                    <p:anim calcmode="lin" valueType="num">
                                      <p:cBhvr>
                                        <p:cTn id="15" dur="500" fill="hold"/>
                                        <p:tgtEl>
                                          <p:spTgt spid="2055">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2055">
                                            <p:txEl>
                                              <p:pRg st="0" end="0"/>
                                            </p:txEl>
                                          </p:spTgt>
                                        </p:tgtEl>
                                        <p:attrNameLst>
                                          <p:attrName>ppt_y</p:attrName>
                                        </p:attrNameLst>
                                      </p:cBhvr>
                                      <p:tavLst>
                                        <p:tav tm="0">
                                          <p:val>
                                            <p:strVal val="#ppt_y+.05"/>
                                          </p:val>
                                        </p:tav>
                                        <p:tav tm="100000">
                                          <p:val>
                                            <p:strVal val="#ppt_y"/>
                                          </p:val>
                                        </p:tav>
                                      </p:tavLst>
                                    </p:anim>
                                  </p:childTnLst>
                                </p:cTn>
                              </p:par>
                              <p:par>
                                <p:cTn id="17" presetID="44" presetClass="entr" presetSubtype="0" fill="hold" grpId="0" nodeType="withEffect">
                                  <p:stCondLst>
                                    <p:cond delay="0"/>
                                  </p:stCondLst>
                                  <p:childTnLst>
                                    <p:set>
                                      <p:cBhvr>
                                        <p:cTn id="18" dur="1" fill="hold">
                                          <p:stCondLst>
                                            <p:cond delay="0"/>
                                          </p:stCondLst>
                                        </p:cTn>
                                        <p:tgtEl>
                                          <p:spTgt spid="2055">
                                            <p:txEl>
                                              <p:pRg st="1" end="1"/>
                                            </p:txEl>
                                          </p:spTgt>
                                        </p:tgtEl>
                                        <p:attrNameLst>
                                          <p:attrName>style.visibility</p:attrName>
                                        </p:attrNameLst>
                                      </p:cBhvr>
                                      <p:to>
                                        <p:strVal val="visible"/>
                                      </p:to>
                                    </p:set>
                                    <p:animEffect transition="in" filter="fade">
                                      <p:cBhvr>
                                        <p:cTn id="19" dur="500"/>
                                        <p:tgtEl>
                                          <p:spTgt spid="2055">
                                            <p:txEl>
                                              <p:pRg st="1" end="1"/>
                                            </p:txEl>
                                          </p:spTgt>
                                        </p:tgtEl>
                                      </p:cBhvr>
                                    </p:animEffect>
                                    <p:anim calcmode="lin" valueType="num">
                                      <p:cBhvr>
                                        <p:cTn id="20" dur="500" fill="hold"/>
                                        <p:tgtEl>
                                          <p:spTgt spid="2055">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2055">
                                            <p:txEl>
                                              <p:pRg st="1" end="1"/>
                                            </p:txEl>
                                          </p:spTgt>
                                        </p:tgtEl>
                                        <p:attrNameLst>
                                          <p:attrName>ppt_y</p:attrName>
                                        </p:attrNameLst>
                                      </p:cBhvr>
                                      <p:tavLst>
                                        <p:tav tm="0">
                                          <p:val>
                                            <p:strVal val="#ppt_y+.05"/>
                                          </p:val>
                                        </p:tav>
                                        <p:tav tm="100000">
                                          <p:val>
                                            <p:strVal val="#ppt_y"/>
                                          </p:val>
                                        </p:tav>
                                      </p:tavLst>
                                    </p:anim>
                                  </p:childTnLst>
                                </p:cTn>
                              </p:par>
                              <p:par>
                                <p:cTn id="22" presetID="44" presetClass="entr" presetSubtype="0" fill="hold" grpId="0" nodeType="withEffect">
                                  <p:stCondLst>
                                    <p:cond delay="0"/>
                                  </p:stCondLst>
                                  <p:childTnLst>
                                    <p:set>
                                      <p:cBhvr>
                                        <p:cTn id="23" dur="1" fill="hold">
                                          <p:stCondLst>
                                            <p:cond delay="0"/>
                                          </p:stCondLst>
                                        </p:cTn>
                                        <p:tgtEl>
                                          <p:spTgt spid="2055">
                                            <p:txEl>
                                              <p:pRg st="2" end="2"/>
                                            </p:txEl>
                                          </p:spTgt>
                                        </p:tgtEl>
                                        <p:attrNameLst>
                                          <p:attrName>style.visibility</p:attrName>
                                        </p:attrNameLst>
                                      </p:cBhvr>
                                      <p:to>
                                        <p:strVal val="visible"/>
                                      </p:to>
                                    </p:set>
                                    <p:animEffect transition="in" filter="fade">
                                      <p:cBhvr>
                                        <p:cTn id="24" dur="500"/>
                                        <p:tgtEl>
                                          <p:spTgt spid="2055">
                                            <p:txEl>
                                              <p:pRg st="2" end="2"/>
                                            </p:txEl>
                                          </p:spTgt>
                                        </p:tgtEl>
                                      </p:cBhvr>
                                    </p:animEffect>
                                    <p:anim calcmode="lin" valueType="num">
                                      <p:cBhvr>
                                        <p:cTn id="25" dur="500" fill="hold"/>
                                        <p:tgtEl>
                                          <p:spTgt spid="2055">
                                            <p:txEl>
                                              <p:pRg st="2" end="2"/>
                                            </p:txEl>
                                          </p:spTgt>
                                        </p:tgtEl>
                                        <p:attrNameLst>
                                          <p:attrName>ppt_x</p:attrName>
                                        </p:attrNameLst>
                                      </p:cBhvr>
                                      <p:tavLst>
                                        <p:tav tm="0">
                                          <p:val>
                                            <p:strVal val="#ppt_x"/>
                                          </p:val>
                                        </p:tav>
                                        <p:tav tm="100000">
                                          <p:val>
                                            <p:strVal val="#ppt_x"/>
                                          </p:val>
                                        </p:tav>
                                      </p:tavLst>
                                    </p:anim>
                                    <p:anim calcmode="lin" valueType="num">
                                      <p:cBhvr>
                                        <p:cTn id="26" dur="500" fill="hold"/>
                                        <p:tgtEl>
                                          <p:spTgt spid="2055">
                                            <p:txEl>
                                              <p:pRg st="2" end="2"/>
                                            </p:txEl>
                                          </p:spTgt>
                                        </p:tgtEl>
                                        <p:attrNameLst>
                                          <p:attrName>ppt_y</p:attrName>
                                        </p:attrNameLst>
                                      </p:cBhvr>
                                      <p:tavLst>
                                        <p:tav tm="0">
                                          <p:val>
                                            <p:strVal val="#ppt_y+.05"/>
                                          </p:val>
                                        </p:tav>
                                        <p:tav tm="100000">
                                          <p:val>
                                            <p:strVal val="#ppt_y"/>
                                          </p:val>
                                        </p:tav>
                                      </p:tavLst>
                                    </p:anim>
                                  </p:childTnLst>
                                </p:cTn>
                              </p:par>
                              <p:par>
                                <p:cTn id="27" presetID="44" presetClass="entr" presetSubtype="0" fill="hold" grpId="0" nodeType="withEffect">
                                  <p:stCondLst>
                                    <p:cond delay="0"/>
                                  </p:stCondLst>
                                  <p:childTnLst>
                                    <p:set>
                                      <p:cBhvr>
                                        <p:cTn id="28" dur="1" fill="hold">
                                          <p:stCondLst>
                                            <p:cond delay="0"/>
                                          </p:stCondLst>
                                        </p:cTn>
                                        <p:tgtEl>
                                          <p:spTgt spid="2055">
                                            <p:txEl>
                                              <p:pRg st="3" end="3"/>
                                            </p:txEl>
                                          </p:spTgt>
                                        </p:tgtEl>
                                        <p:attrNameLst>
                                          <p:attrName>style.visibility</p:attrName>
                                        </p:attrNameLst>
                                      </p:cBhvr>
                                      <p:to>
                                        <p:strVal val="visible"/>
                                      </p:to>
                                    </p:set>
                                    <p:animEffect transition="in" filter="fade">
                                      <p:cBhvr>
                                        <p:cTn id="29" dur="500"/>
                                        <p:tgtEl>
                                          <p:spTgt spid="2055">
                                            <p:txEl>
                                              <p:pRg st="3" end="3"/>
                                            </p:txEl>
                                          </p:spTgt>
                                        </p:tgtEl>
                                      </p:cBhvr>
                                    </p:animEffect>
                                    <p:anim calcmode="lin" valueType="num">
                                      <p:cBhvr>
                                        <p:cTn id="30" dur="500" fill="hold"/>
                                        <p:tgtEl>
                                          <p:spTgt spid="2055">
                                            <p:txEl>
                                              <p:pRg st="3" end="3"/>
                                            </p:txEl>
                                          </p:spTgt>
                                        </p:tgtEl>
                                        <p:attrNameLst>
                                          <p:attrName>ppt_x</p:attrName>
                                        </p:attrNameLst>
                                      </p:cBhvr>
                                      <p:tavLst>
                                        <p:tav tm="0">
                                          <p:val>
                                            <p:strVal val="#ppt_x"/>
                                          </p:val>
                                        </p:tav>
                                        <p:tav tm="100000">
                                          <p:val>
                                            <p:strVal val="#ppt_x"/>
                                          </p:val>
                                        </p:tav>
                                      </p:tavLst>
                                    </p:anim>
                                    <p:anim calcmode="lin" valueType="num">
                                      <p:cBhvr>
                                        <p:cTn id="31" dur="500" fill="hold"/>
                                        <p:tgtEl>
                                          <p:spTgt spid="2055">
                                            <p:txEl>
                                              <p:pRg st="3" end="3"/>
                                            </p:txEl>
                                          </p:spTgt>
                                        </p:tgtEl>
                                        <p:attrNameLst>
                                          <p:attrName>ppt_y</p:attrName>
                                        </p:attrNameLst>
                                      </p:cBhvr>
                                      <p:tavLst>
                                        <p:tav tm="0">
                                          <p:val>
                                            <p:strVal val="#ppt_y+.05"/>
                                          </p:val>
                                        </p:tav>
                                        <p:tav tm="100000">
                                          <p:val>
                                            <p:strVal val="#ppt_y"/>
                                          </p:val>
                                        </p:tav>
                                      </p:tavLst>
                                    </p:anim>
                                  </p:childTnLst>
                                </p:cTn>
                              </p:par>
                              <p:par>
                                <p:cTn id="32" presetID="44" presetClass="entr" presetSubtype="0" fill="hold" grpId="0" nodeType="withEffect">
                                  <p:stCondLst>
                                    <p:cond delay="0"/>
                                  </p:stCondLst>
                                  <p:childTnLst>
                                    <p:set>
                                      <p:cBhvr>
                                        <p:cTn id="33" dur="1" fill="hold">
                                          <p:stCondLst>
                                            <p:cond delay="0"/>
                                          </p:stCondLst>
                                        </p:cTn>
                                        <p:tgtEl>
                                          <p:spTgt spid="2055">
                                            <p:txEl>
                                              <p:pRg st="4" end="4"/>
                                            </p:txEl>
                                          </p:spTgt>
                                        </p:tgtEl>
                                        <p:attrNameLst>
                                          <p:attrName>style.visibility</p:attrName>
                                        </p:attrNameLst>
                                      </p:cBhvr>
                                      <p:to>
                                        <p:strVal val="visible"/>
                                      </p:to>
                                    </p:set>
                                    <p:animEffect transition="in" filter="fade">
                                      <p:cBhvr>
                                        <p:cTn id="34" dur="500"/>
                                        <p:tgtEl>
                                          <p:spTgt spid="2055">
                                            <p:txEl>
                                              <p:pRg st="4" end="4"/>
                                            </p:txEl>
                                          </p:spTgt>
                                        </p:tgtEl>
                                      </p:cBhvr>
                                    </p:animEffect>
                                    <p:anim calcmode="lin" valueType="num">
                                      <p:cBhvr>
                                        <p:cTn id="35" dur="500" fill="hold"/>
                                        <p:tgtEl>
                                          <p:spTgt spid="2055">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2055">
                                            <p:txEl>
                                              <p:pRg st="4" end="4"/>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4" grpId="0"/>
      <p:bldP spid="2055" grpId="0" build="p">
        <p:tmplLst>
          <p:tmpl lvl="1">
            <p:tnLst>
              <p:par>
                <p:cTn presetID="44" presetClass="entr" presetSubtype="0" fill="hold" nodeType="clickEffect">
                  <p:stCondLst>
                    <p:cond delay="0"/>
                  </p:stCondLst>
                  <p:childTnLst>
                    <p:set>
                      <p:cBhvr>
                        <p:cTn dur="1" fill="hold">
                          <p:stCondLst>
                            <p:cond delay="0"/>
                          </p:stCondLst>
                        </p:cTn>
                        <p:tgtEl>
                          <p:spTgt spid="2055"/>
                        </p:tgtEl>
                        <p:attrNameLst>
                          <p:attrName>style.visibility</p:attrName>
                        </p:attrNameLst>
                      </p:cBhvr>
                      <p:to>
                        <p:strVal val="visible"/>
                      </p:to>
                    </p:set>
                    <p:animEffect transition="in" filter="fade">
                      <p:cBhvr>
                        <p:cTn dur="500"/>
                        <p:tgtEl>
                          <p:spTgt spid="2055"/>
                        </p:tgtEl>
                      </p:cBhvr>
                    </p:animEffect>
                    <p:anim calcmode="lin" valueType="num">
                      <p:cBhvr>
                        <p:cTn dur="500" fill="hold"/>
                        <p:tgtEl>
                          <p:spTgt spid="2055"/>
                        </p:tgtEl>
                        <p:attrNameLst>
                          <p:attrName>ppt_x</p:attrName>
                        </p:attrNameLst>
                      </p:cBhvr>
                      <p:tavLst>
                        <p:tav tm="0">
                          <p:val>
                            <p:strVal val="#ppt_x"/>
                          </p:val>
                        </p:tav>
                        <p:tav tm="100000">
                          <p:val>
                            <p:strVal val="#ppt_x"/>
                          </p:val>
                        </p:tav>
                      </p:tavLst>
                    </p:anim>
                    <p:anim calcmode="lin" valueType="num">
                      <p:cBhvr>
                        <p:cTn dur="500" fill="hold"/>
                        <p:tgtEl>
                          <p:spTgt spid="2055"/>
                        </p:tgtEl>
                        <p:attrNameLst>
                          <p:attrName>ppt_y</p:attrName>
                        </p:attrNameLst>
                      </p:cBhvr>
                      <p:tavLst>
                        <p:tav tm="0">
                          <p:val>
                            <p:strVal val="#ppt_y+.05"/>
                          </p:val>
                        </p:tav>
                        <p:tav tm="100000">
                          <p:val>
                            <p:strVal val="#ppt_y"/>
                          </p:val>
                        </p:tav>
                      </p:tavLst>
                    </p:anim>
                  </p:childTnLst>
                </p:cTn>
              </p:par>
            </p:tnLst>
          </p:tmpl>
          <p:tmpl lvl="2">
            <p:tnLst>
              <p:par>
                <p:cTn presetID="44" presetClass="entr" presetSubtype="0" fill="hold" nodeType="withEffect">
                  <p:stCondLst>
                    <p:cond delay="0"/>
                  </p:stCondLst>
                  <p:childTnLst>
                    <p:set>
                      <p:cBhvr>
                        <p:cTn dur="1" fill="hold">
                          <p:stCondLst>
                            <p:cond delay="0"/>
                          </p:stCondLst>
                        </p:cTn>
                        <p:tgtEl>
                          <p:spTgt spid="2055"/>
                        </p:tgtEl>
                        <p:attrNameLst>
                          <p:attrName>style.visibility</p:attrName>
                        </p:attrNameLst>
                      </p:cBhvr>
                      <p:to>
                        <p:strVal val="visible"/>
                      </p:to>
                    </p:set>
                    <p:animEffect transition="in" filter="fade">
                      <p:cBhvr>
                        <p:cTn dur="500"/>
                        <p:tgtEl>
                          <p:spTgt spid="2055"/>
                        </p:tgtEl>
                      </p:cBhvr>
                    </p:animEffect>
                    <p:anim calcmode="lin" valueType="num">
                      <p:cBhvr>
                        <p:cTn dur="500" fill="hold"/>
                        <p:tgtEl>
                          <p:spTgt spid="2055"/>
                        </p:tgtEl>
                        <p:attrNameLst>
                          <p:attrName>ppt_x</p:attrName>
                        </p:attrNameLst>
                      </p:cBhvr>
                      <p:tavLst>
                        <p:tav tm="0">
                          <p:val>
                            <p:strVal val="#ppt_x"/>
                          </p:val>
                        </p:tav>
                        <p:tav tm="100000">
                          <p:val>
                            <p:strVal val="#ppt_x"/>
                          </p:val>
                        </p:tav>
                      </p:tavLst>
                    </p:anim>
                    <p:anim calcmode="lin" valueType="num">
                      <p:cBhvr>
                        <p:cTn dur="500" fill="hold"/>
                        <p:tgtEl>
                          <p:spTgt spid="2055"/>
                        </p:tgtEl>
                        <p:attrNameLst>
                          <p:attrName>ppt_y</p:attrName>
                        </p:attrNameLst>
                      </p:cBhvr>
                      <p:tavLst>
                        <p:tav tm="0">
                          <p:val>
                            <p:strVal val="#ppt_y+.05"/>
                          </p:val>
                        </p:tav>
                        <p:tav tm="100000">
                          <p:val>
                            <p:strVal val="#ppt_y"/>
                          </p:val>
                        </p:tav>
                      </p:tavLst>
                    </p:anim>
                  </p:childTnLst>
                </p:cTn>
              </p:par>
            </p:tnLst>
          </p:tmpl>
          <p:tmpl lvl="3">
            <p:tnLst>
              <p:par>
                <p:cTn presetID="44" presetClass="entr" presetSubtype="0" fill="hold" nodeType="withEffect">
                  <p:stCondLst>
                    <p:cond delay="0"/>
                  </p:stCondLst>
                  <p:childTnLst>
                    <p:set>
                      <p:cBhvr>
                        <p:cTn dur="1" fill="hold">
                          <p:stCondLst>
                            <p:cond delay="0"/>
                          </p:stCondLst>
                        </p:cTn>
                        <p:tgtEl>
                          <p:spTgt spid="2055"/>
                        </p:tgtEl>
                        <p:attrNameLst>
                          <p:attrName>style.visibility</p:attrName>
                        </p:attrNameLst>
                      </p:cBhvr>
                      <p:to>
                        <p:strVal val="visible"/>
                      </p:to>
                    </p:set>
                    <p:animEffect transition="in" filter="fade">
                      <p:cBhvr>
                        <p:cTn dur="500"/>
                        <p:tgtEl>
                          <p:spTgt spid="2055"/>
                        </p:tgtEl>
                      </p:cBhvr>
                    </p:animEffect>
                    <p:anim calcmode="lin" valueType="num">
                      <p:cBhvr>
                        <p:cTn dur="500" fill="hold"/>
                        <p:tgtEl>
                          <p:spTgt spid="2055"/>
                        </p:tgtEl>
                        <p:attrNameLst>
                          <p:attrName>ppt_x</p:attrName>
                        </p:attrNameLst>
                      </p:cBhvr>
                      <p:tavLst>
                        <p:tav tm="0">
                          <p:val>
                            <p:strVal val="#ppt_x"/>
                          </p:val>
                        </p:tav>
                        <p:tav tm="100000">
                          <p:val>
                            <p:strVal val="#ppt_x"/>
                          </p:val>
                        </p:tav>
                      </p:tavLst>
                    </p:anim>
                    <p:anim calcmode="lin" valueType="num">
                      <p:cBhvr>
                        <p:cTn dur="500" fill="hold"/>
                        <p:tgtEl>
                          <p:spTgt spid="2055"/>
                        </p:tgtEl>
                        <p:attrNameLst>
                          <p:attrName>ppt_y</p:attrName>
                        </p:attrNameLst>
                      </p:cBhvr>
                      <p:tavLst>
                        <p:tav tm="0">
                          <p:val>
                            <p:strVal val="#ppt_y+.05"/>
                          </p:val>
                        </p:tav>
                        <p:tav tm="100000">
                          <p:val>
                            <p:strVal val="#ppt_y"/>
                          </p:val>
                        </p:tav>
                      </p:tavLst>
                    </p:anim>
                  </p:childTnLst>
                </p:cTn>
              </p:par>
            </p:tnLst>
          </p:tmpl>
          <p:tmpl lvl="4">
            <p:tnLst>
              <p:par>
                <p:cTn presetID="44" presetClass="entr" presetSubtype="0" fill="hold" nodeType="withEffect">
                  <p:stCondLst>
                    <p:cond delay="0"/>
                  </p:stCondLst>
                  <p:childTnLst>
                    <p:set>
                      <p:cBhvr>
                        <p:cTn dur="1" fill="hold">
                          <p:stCondLst>
                            <p:cond delay="0"/>
                          </p:stCondLst>
                        </p:cTn>
                        <p:tgtEl>
                          <p:spTgt spid="2055"/>
                        </p:tgtEl>
                        <p:attrNameLst>
                          <p:attrName>style.visibility</p:attrName>
                        </p:attrNameLst>
                      </p:cBhvr>
                      <p:to>
                        <p:strVal val="visible"/>
                      </p:to>
                    </p:set>
                    <p:animEffect transition="in" filter="fade">
                      <p:cBhvr>
                        <p:cTn dur="500"/>
                        <p:tgtEl>
                          <p:spTgt spid="2055"/>
                        </p:tgtEl>
                      </p:cBhvr>
                    </p:animEffect>
                    <p:anim calcmode="lin" valueType="num">
                      <p:cBhvr>
                        <p:cTn dur="500" fill="hold"/>
                        <p:tgtEl>
                          <p:spTgt spid="2055"/>
                        </p:tgtEl>
                        <p:attrNameLst>
                          <p:attrName>ppt_x</p:attrName>
                        </p:attrNameLst>
                      </p:cBhvr>
                      <p:tavLst>
                        <p:tav tm="0">
                          <p:val>
                            <p:strVal val="#ppt_x"/>
                          </p:val>
                        </p:tav>
                        <p:tav tm="100000">
                          <p:val>
                            <p:strVal val="#ppt_x"/>
                          </p:val>
                        </p:tav>
                      </p:tavLst>
                    </p:anim>
                    <p:anim calcmode="lin" valueType="num">
                      <p:cBhvr>
                        <p:cTn dur="500" fill="hold"/>
                        <p:tgtEl>
                          <p:spTgt spid="2055"/>
                        </p:tgtEl>
                        <p:attrNameLst>
                          <p:attrName>ppt_y</p:attrName>
                        </p:attrNameLst>
                      </p:cBhvr>
                      <p:tavLst>
                        <p:tav tm="0">
                          <p:val>
                            <p:strVal val="#ppt_y+.05"/>
                          </p:val>
                        </p:tav>
                        <p:tav tm="100000">
                          <p:val>
                            <p:strVal val="#ppt_y"/>
                          </p:val>
                        </p:tav>
                      </p:tavLst>
                    </p:anim>
                  </p:childTnLst>
                </p:cTn>
              </p:par>
            </p:tnLst>
          </p:tmpl>
          <p:tmpl lvl="5">
            <p:tnLst>
              <p:par>
                <p:cTn presetID="44" presetClass="entr" presetSubtype="0" fill="hold" nodeType="withEffect">
                  <p:stCondLst>
                    <p:cond delay="0"/>
                  </p:stCondLst>
                  <p:childTnLst>
                    <p:set>
                      <p:cBhvr>
                        <p:cTn dur="1" fill="hold">
                          <p:stCondLst>
                            <p:cond delay="0"/>
                          </p:stCondLst>
                        </p:cTn>
                        <p:tgtEl>
                          <p:spTgt spid="2055"/>
                        </p:tgtEl>
                        <p:attrNameLst>
                          <p:attrName>style.visibility</p:attrName>
                        </p:attrNameLst>
                      </p:cBhvr>
                      <p:to>
                        <p:strVal val="visible"/>
                      </p:to>
                    </p:set>
                    <p:animEffect transition="in" filter="fade">
                      <p:cBhvr>
                        <p:cTn dur="500"/>
                        <p:tgtEl>
                          <p:spTgt spid="2055"/>
                        </p:tgtEl>
                      </p:cBhvr>
                    </p:animEffect>
                    <p:anim calcmode="lin" valueType="num">
                      <p:cBhvr>
                        <p:cTn dur="500" fill="hold"/>
                        <p:tgtEl>
                          <p:spTgt spid="2055"/>
                        </p:tgtEl>
                        <p:attrNameLst>
                          <p:attrName>ppt_x</p:attrName>
                        </p:attrNameLst>
                      </p:cBhvr>
                      <p:tavLst>
                        <p:tav tm="0">
                          <p:val>
                            <p:strVal val="#ppt_x"/>
                          </p:val>
                        </p:tav>
                        <p:tav tm="100000">
                          <p:val>
                            <p:strVal val="#ppt_x"/>
                          </p:val>
                        </p:tav>
                      </p:tavLst>
                    </p:anim>
                    <p:anim calcmode="lin" valueType="num">
                      <p:cBhvr>
                        <p:cTn dur="500" fill="hold"/>
                        <p:tgtEl>
                          <p:spTgt spid="2055"/>
                        </p:tgtEl>
                        <p:attrNameLst>
                          <p:attrName>ppt_y</p:attrName>
                        </p:attrNameLst>
                      </p:cBhvr>
                      <p:tavLst>
                        <p:tav tm="0">
                          <p:val>
                            <p:strVal val="#ppt_y+.05"/>
                          </p:val>
                        </p:tav>
                        <p:tav tm="100000">
                          <p:val>
                            <p:strVal val="#ppt_y"/>
                          </p:val>
                        </p:tav>
                      </p:tavLst>
                    </p:anim>
                  </p:childTnLst>
                </p:cTn>
              </p:par>
            </p:tnLst>
          </p:tmpl>
        </p:tmplLst>
      </p:bldP>
    </p:bldLst>
  </p:timing>
  <p:txStyles>
    <p:titleStyle>
      <a:lvl1pPr algn="ctr" rtl="0" eaLnBrk="0" fontAlgn="base" hangingPunct="0">
        <a:spcBef>
          <a:spcPct val="0"/>
        </a:spcBef>
        <a:spcAft>
          <a:spcPct val="0"/>
        </a:spcAft>
        <a:defRPr kumimoji="1" sz="4400" kern="12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anose="02020603050405020304" pitchFamily="18" charset="0"/>
        </a:defRPr>
      </a:lvl2pPr>
      <a:lvl3pPr algn="ctr" rtl="0" eaLnBrk="0" fontAlgn="base" hangingPunct="0">
        <a:spcBef>
          <a:spcPct val="0"/>
        </a:spcBef>
        <a:spcAft>
          <a:spcPct val="0"/>
        </a:spcAft>
        <a:defRPr kumimoji="1" sz="4400">
          <a:solidFill>
            <a:schemeClr val="tx2"/>
          </a:solidFill>
          <a:latin typeface="Times New Roman" panose="02020603050405020304" pitchFamily="18" charset="0"/>
        </a:defRPr>
      </a:lvl3pPr>
      <a:lvl4pPr algn="ctr" rtl="0" eaLnBrk="0" fontAlgn="base" hangingPunct="0">
        <a:spcBef>
          <a:spcPct val="0"/>
        </a:spcBef>
        <a:spcAft>
          <a:spcPct val="0"/>
        </a:spcAft>
        <a:defRPr kumimoji="1" sz="4400">
          <a:solidFill>
            <a:schemeClr val="tx2"/>
          </a:solidFill>
          <a:latin typeface="Times New Roman" panose="02020603050405020304" pitchFamily="18" charset="0"/>
        </a:defRPr>
      </a:lvl4pPr>
      <a:lvl5pPr algn="ctr" rtl="0" eaLnBrk="0" fontAlgn="base" hangingPunct="0">
        <a:spcBef>
          <a:spcPct val="0"/>
        </a:spcBef>
        <a:spcAft>
          <a:spcPct val="0"/>
        </a:spcAft>
        <a:defRPr kumimoji="1" sz="4400">
          <a:solidFill>
            <a:schemeClr val="tx2"/>
          </a:solidFill>
          <a:latin typeface="Times New Roman" panose="02020603050405020304" pitchFamily="18" charset="0"/>
        </a:defRPr>
      </a:lvl5pPr>
      <a:lvl6pPr marL="457200" algn="ctr" rtl="0" eaLnBrk="0" fontAlgn="base" hangingPunct="0">
        <a:spcBef>
          <a:spcPct val="0"/>
        </a:spcBef>
        <a:spcAft>
          <a:spcPct val="0"/>
        </a:spcAft>
        <a:defRPr kumimoji="1" sz="4400">
          <a:solidFill>
            <a:schemeClr val="tx2"/>
          </a:solidFill>
          <a:latin typeface="Times New Roman" panose="02020603050405020304" pitchFamily="18" charset="0"/>
        </a:defRPr>
      </a:lvl6pPr>
      <a:lvl7pPr marL="914400" algn="ctr" rtl="0" eaLnBrk="0" fontAlgn="base" hangingPunct="0">
        <a:spcBef>
          <a:spcPct val="0"/>
        </a:spcBef>
        <a:spcAft>
          <a:spcPct val="0"/>
        </a:spcAft>
        <a:defRPr kumimoji="1" sz="4400">
          <a:solidFill>
            <a:schemeClr val="tx2"/>
          </a:solidFill>
          <a:latin typeface="Times New Roman" panose="02020603050405020304" pitchFamily="18" charset="0"/>
        </a:defRPr>
      </a:lvl7pPr>
      <a:lvl8pPr marL="1371600" algn="ctr" rtl="0" eaLnBrk="0" fontAlgn="base" hangingPunct="0">
        <a:spcBef>
          <a:spcPct val="0"/>
        </a:spcBef>
        <a:spcAft>
          <a:spcPct val="0"/>
        </a:spcAft>
        <a:defRPr kumimoji="1" sz="4400">
          <a:solidFill>
            <a:schemeClr val="tx2"/>
          </a:solidFill>
          <a:latin typeface="Times New Roman" panose="02020603050405020304" pitchFamily="18" charset="0"/>
        </a:defRPr>
      </a:lvl8pPr>
      <a:lvl9pPr marL="1828800" algn="ctr" rtl="0" eaLnBrk="0" fontAlgn="base" hangingPunct="0">
        <a:spcBef>
          <a:spcPct val="0"/>
        </a:spcBef>
        <a:spcAft>
          <a:spcPct val="0"/>
        </a:spcAft>
        <a:defRPr kumimoji="1" sz="4400">
          <a:solidFill>
            <a:schemeClr val="tx2"/>
          </a:solidFill>
          <a:latin typeface="Times New Roman" panose="02020603050405020304" pitchFamily="18" charset="0"/>
        </a:defRPr>
      </a:lvl9pPr>
    </p:titleStyle>
    <p:bodyStyle>
      <a:lvl1pPr marL="342900" indent="-342900" algn="l" rtl="0" eaLnBrk="0" fontAlgn="base" hangingPunct="0">
        <a:spcBef>
          <a:spcPct val="20000"/>
        </a:spcBef>
        <a:spcAft>
          <a:spcPct val="0"/>
        </a:spcAft>
        <a:buClr>
          <a:schemeClr val="tx2"/>
        </a:buClr>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EFFE91C1-7EEF-4251-9F86-94120CB8A4C0}"/>
              </a:ext>
            </a:extLst>
          </p:cNvPr>
          <p:cNvSpPr>
            <a:spLocks noGrp="1" noChangeArrowheads="1"/>
          </p:cNvSpPr>
          <p:nvPr>
            <p:ph type="ctrTitle"/>
          </p:nvPr>
        </p:nvSpPr>
        <p:spPr/>
        <p:txBody>
          <a:bodyPr/>
          <a:lstStyle/>
          <a:p>
            <a:r>
              <a:rPr lang="en-US" altLang="en-US" sz="6000" b="1" dirty="0">
                <a:solidFill>
                  <a:schemeClr val="tx1"/>
                </a:solidFill>
                <a:effectLst>
                  <a:glow rad="228600">
                    <a:schemeClr val="accent2">
                      <a:satMod val="175000"/>
                      <a:alpha val="40000"/>
                    </a:schemeClr>
                  </a:glow>
                </a:effectLst>
              </a:rPr>
              <a:t>Three Keys </a:t>
            </a:r>
            <a:br>
              <a:rPr lang="en-US" altLang="en-US" sz="6000" b="1" dirty="0">
                <a:solidFill>
                  <a:schemeClr val="tx1"/>
                </a:solidFill>
                <a:effectLst>
                  <a:glow rad="228600">
                    <a:schemeClr val="accent2">
                      <a:satMod val="175000"/>
                      <a:alpha val="40000"/>
                    </a:schemeClr>
                  </a:glow>
                </a:effectLst>
              </a:rPr>
            </a:br>
            <a:r>
              <a:rPr lang="en-US" altLang="en-US" sz="6000" b="1" dirty="0">
                <a:solidFill>
                  <a:schemeClr val="tx1"/>
                </a:solidFill>
                <a:effectLst>
                  <a:glow rad="228600">
                    <a:schemeClr val="accent2">
                      <a:satMod val="175000"/>
                      <a:alpha val="40000"/>
                    </a:schemeClr>
                  </a:glow>
                </a:effectLst>
              </a:rPr>
              <a:t>We Must Not Lose</a:t>
            </a:r>
          </a:p>
        </p:txBody>
      </p:sp>
      <p:pic>
        <p:nvPicPr>
          <p:cNvPr id="5135" name="Picture 15">
            <a:extLst>
              <a:ext uri="{FF2B5EF4-FFF2-40B4-BE49-F238E27FC236}">
                <a16:creationId xmlns:a16="http://schemas.microsoft.com/office/drawing/2014/main" id="{3CEA0941-B59C-4EFA-973A-E0313949C11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5105400"/>
            <a:ext cx="2759075" cy="1403350"/>
          </a:xfrm>
          <a:prstGeom prst="roundRect">
            <a:avLst>
              <a:gd name="adj" fmla="val 39938"/>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Lst>
        </p:spPr>
      </p:pic>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ED775367-0399-4E08-A73B-A339F261BE4C}"/>
              </a:ext>
            </a:extLst>
          </p:cNvPr>
          <p:cNvSpPr>
            <a:spLocks noGrp="1" noChangeArrowheads="1"/>
          </p:cNvSpPr>
          <p:nvPr>
            <p:ph type="title"/>
          </p:nvPr>
        </p:nvSpPr>
        <p:spPr>
          <a:xfrm>
            <a:off x="1219200" y="533400"/>
            <a:ext cx="7772400" cy="1371600"/>
          </a:xfrm>
        </p:spPr>
        <p:txBody>
          <a:bodyPr/>
          <a:lstStyle/>
          <a:p>
            <a:r>
              <a:rPr lang="en-US" altLang="en-US" b="1" dirty="0">
                <a:solidFill>
                  <a:schemeClr val="tx1"/>
                </a:solidFill>
                <a:effectLst>
                  <a:glow rad="228600">
                    <a:schemeClr val="accent2">
                      <a:satMod val="175000"/>
                      <a:alpha val="40000"/>
                    </a:schemeClr>
                  </a:glow>
                </a:effectLst>
              </a:rPr>
              <a:t>The Key of Knowledge</a:t>
            </a:r>
            <a:br>
              <a:rPr lang="en-US" altLang="en-US" sz="4000" b="1" dirty="0">
                <a:solidFill>
                  <a:schemeClr val="tx1"/>
                </a:solidFill>
                <a:effectLst>
                  <a:glow rad="228600">
                    <a:schemeClr val="accent2">
                      <a:satMod val="175000"/>
                      <a:alpha val="40000"/>
                    </a:schemeClr>
                  </a:glow>
                </a:effectLst>
              </a:rPr>
            </a:br>
            <a:r>
              <a:rPr lang="en-US" altLang="en-US" sz="3200" i="1" dirty="0">
                <a:solidFill>
                  <a:schemeClr val="tx1"/>
                </a:solidFill>
                <a:effectLst>
                  <a:glow rad="228600">
                    <a:schemeClr val="accent2">
                      <a:satMod val="175000"/>
                      <a:alpha val="40000"/>
                    </a:schemeClr>
                  </a:glow>
                </a:effectLst>
              </a:rPr>
              <a:t>Luke 11:46-52</a:t>
            </a:r>
          </a:p>
        </p:txBody>
      </p:sp>
      <p:sp>
        <p:nvSpPr>
          <p:cNvPr id="6147" name="Rectangle 3">
            <a:extLst>
              <a:ext uri="{FF2B5EF4-FFF2-40B4-BE49-F238E27FC236}">
                <a16:creationId xmlns:a16="http://schemas.microsoft.com/office/drawing/2014/main" id="{0BC50559-76E4-4F66-AB88-015F6F55523A}"/>
              </a:ext>
            </a:extLst>
          </p:cNvPr>
          <p:cNvSpPr>
            <a:spLocks noGrp="1" noChangeArrowheads="1"/>
          </p:cNvSpPr>
          <p:nvPr>
            <p:ph type="body" idx="1"/>
          </p:nvPr>
        </p:nvSpPr>
        <p:spPr>
          <a:xfrm>
            <a:off x="1371600" y="2133600"/>
            <a:ext cx="7772400" cy="4114800"/>
          </a:xfrm>
        </p:spPr>
        <p:txBody>
          <a:bodyPr/>
          <a:lstStyle/>
          <a:p>
            <a:r>
              <a:rPr lang="en-US" altLang="en-US" b="1" dirty="0">
                <a:solidFill>
                  <a:srgbClr val="FEC55E"/>
                </a:solidFill>
              </a:rPr>
              <a:t>We lose the key of knowledge when we fail to listen to God’s messengers</a:t>
            </a:r>
            <a:r>
              <a:rPr lang="en-US" altLang="en-US" dirty="0">
                <a:solidFill>
                  <a:srgbClr val="FEC55E"/>
                </a:solidFill>
              </a:rPr>
              <a:t> 	   (Ephesians 2:20; Hebrews 2:1-4;                   2 Peter 3:1-2; 1 John 4:1, 6).</a:t>
            </a:r>
          </a:p>
          <a:p>
            <a:r>
              <a:rPr lang="en-US" altLang="en-US" b="1" dirty="0">
                <a:solidFill>
                  <a:srgbClr val="FEC55E"/>
                </a:solidFill>
              </a:rPr>
              <a:t>There are consequences for not having the key of knowledge</a:t>
            </a:r>
            <a:r>
              <a:rPr lang="en-US" altLang="en-US" dirty="0">
                <a:solidFill>
                  <a:srgbClr val="FEC55E"/>
                </a:solidFill>
              </a:rPr>
              <a:t> (Proverbs 1:29-31; Hosea 4:6).</a:t>
            </a:r>
          </a:p>
          <a:p>
            <a:endParaRPr lang="en-US" altLang="en-US" dirty="0"/>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E76ECACF-4546-4330-BD36-05FACF98BC0D}"/>
              </a:ext>
            </a:extLst>
          </p:cNvPr>
          <p:cNvSpPr>
            <a:spLocks noGrp="1" noChangeArrowheads="1"/>
          </p:cNvSpPr>
          <p:nvPr>
            <p:ph type="title"/>
          </p:nvPr>
        </p:nvSpPr>
        <p:spPr>
          <a:xfrm>
            <a:off x="1295400" y="381000"/>
            <a:ext cx="7772400" cy="1524000"/>
          </a:xfrm>
        </p:spPr>
        <p:txBody>
          <a:bodyPr/>
          <a:lstStyle/>
          <a:p>
            <a:r>
              <a:rPr lang="en-US" altLang="en-US" b="1" dirty="0">
                <a:solidFill>
                  <a:schemeClr val="tx1"/>
                </a:solidFill>
                <a:effectLst>
                  <a:glow rad="228600">
                    <a:schemeClr val="accent2">
                      <a:satMod val="175000"/>
                      <a:alpha val="40000"/>
                    </a:schemeClr>
                  </a:glow>
                </a:effectLst>
              </a:rPr>
              <a:t>The Keys of the Kingdom</a:t>
            </a:r>
            <a:br>
              <a:rPr lang="en-US" altLang="en-US" b="1" dirty="0">
                <a:solidFill>
                  <a:schemeClr val="tx1"/>
                </a:solidFill>
                <a:effectLst>
                  <a:glow rad="228600">
                    <a:schemeClr val="accent2">
                      <a:satMod val="175000"/>
                      <a:alpha val="40000"/>
                    </a:schemeClr>
                  </a:glow>
                </a:effectLst>
              </a:rPr>
            </a:br>
            <a:r>
              <a:rPr lang="en-US" altLang="en-US" sz="3600" i="1" dirty="0">
                <a:solidFill>
                  <a:schemeClr val="tx1"/>
                </a:solidFill>
                <a:effectLst>
                  <a:glow rad="228600">
                    <a:schemeClr val="accent2">
                      <a:satMod val="175000"/>
                      <a:alpha val="40000"/>
                    </a:schemeClr>
                  </a:glow>
                </a:effectLst>
              </a:rPr>
              <a:t>Matthew 16:19</a:t>
            </a:r>
          </a:p>
        </p:txBody>
      </p:sp>
      <p:sp>
        <p:nvSpPr>
          <p:cNvPr id="7171" name="Rectangle 3">
            <a:extLst>
              <a:ext uri="{FF2B5EF4-FFF2-40B4-BE49-F238E27FC236}">
                <a16:creationId xmlns:a16="http://schemas.microsoft.com/office/drawing/2014/main" id="{5D582019-CDD4-4E3B-8BF0-231932C556B3}"/>
              </a:ext>
            </a:extLst>
          </p:cNvPr>
          <p:cNvSpPr>
            <a:spLocks noGrp="1" noChangeArrowheads="1"/>
          </p:cNvSpPr>
          <p:nvPr>
            <p:ph type="body" idx="1"/>
          </p:nvPr>
        </p:nvSpPr>
        <p:spPr/>
        <p:txBody>
          <a:bodyPr/>
          <a:lstStyle/>
          <a:p>
            <a:pPr>
              <a:lnSpc>
                <a:spcPct val="95000"/>
              </a:lnSpc>
              <a:spcBef>
                <a:spcPts val="300"/>
              </a:spcBef>
            </a:pPr>
            <a:r>
              <a:rPr lang="en-US" altLang="en-US" b="1" dirty="0">
                <a:solidFill>
                  <a:srgbClr val="FEC55E"/>
                </a:solidFill>
              </a:rPr>
              <a:t>Peter uses the keys to open the way into the kingdom in Acts 2.</a:t>
            </a:r>
          </a:p>
          <a:p>
            <a:pPr>
              <a:lnSpc>
                <a:spcPct val="95000"/>
              </a:lnSpc>
              <a:spcBef>
                <a:spcPts val="300"/>
              </a:spcBef>
            </a:pPr>
            <a:r>
              <a:rPr lang="en-US" altLang="en-US" b="1" dirty="0">
                <a:solidFill>
                  <a:srgbClr val="FEC55E"/>
                </a:solidFill>
              </a:rPr>
              <a:t>God conveys the saved into the kingdom with those same keys </a:t>
            </a:r>
            <a:r>
              <a:rPr lang="en-US" altLang="en-US" dirty="0">
                <a:solidFill>
                  <a:srgbClr val="FEC55E"/>
                </a:solidFill>
              </a:rPr>
              <a:t>(Col. 1:13; 2:12)</a:t>
            </a:r>
          </a:p>
          <a:p>
            <a:pPr>
              <a:lnSpc>
                <a:spcPct val="95000"/>
              </a:lnSpc>
              <a:spcBef>
                <a:spcPts val="300"/>
              </a:spcBef>
            </a:pPr>
            <a:r>
              <a:rPr lang="en-US" altLang="en-US" b="1" dirty="0">
                <a:solidFill>
                  <a:srgbClr val="FEC55E"/>
                </a:solidFill>
              </a:rPr>
              <a:t>Keys that are </a:t>
            </a:r>
            <a:r>
              <a:rPr lang="en-US" altLang="en-US" b="1" i="1" dirty="0">
                <a:solidFill>
                  <a:srgbClr val="FEC55E"/>
                </a:solidFill>
                <a:effectLst>
                  <a:glow rad="228600">
                    <a:schemeClr val="accent3">
                      <a:satMod val="175000"/>
                      <a:alpha val="40000"/>
                    </a:schemeClr>
                  </a:glow>
                </a:effectLst>
              </a:rPr>
              <a:t>similar</a:t>
            </a:r>
            <a:r>
              <a:rPr lang="en-US" altLang="en-US" b="1" dirty="0">
                <a:solidFill>
                  <a:srgbClr val="FEC55E"/>
                </a:solidFill>
                <a:effectLst>
                  <a:glow rad="228600">
                    <a:schemeClr val="accent3">
                      <a:satMod val="175000"/>
                      <a:alpha val="40000"/>
                    </a:schemeClr>
                  </a:glow>
                </a:effectLst>
              </a:rPr>
              <a:t> </a:t>
            </a:r>
            <a:r>
              <a:rPr lang="en-US" altLang="en-US" b="1" dirty="0">
                <a:solidFill>
                  <a:srgbClr val="FEC55E"/>
                </a:solidFill>
              </a:rPr>
              <a:t>will not do.</a:t>
            </a:r>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C9C43437-A2D8-4A80-A7B1-0EB9C41F48C9}"/>
              </a:ext>
            </a:extLst>
          </p:cNvPr>
          <p:cNvSpPr>
            <a:spLocks noGrp="1" noChangeArrowheads="1"/>
          </p:cNvSpPr>
          <p:nvPr>
            <p:ph type="title"/>
          </p:nvPr>
        </p:nvSpPr>
        <p:spPr>
          <a:xfrm>
            <a:off x="1295400" y="533400"/>
            <a:ext cx="7772400" cy="1600200"/>
          </a:xfrm>
        </p:spPr>
        <p:txBody>
          <a:bodyPr/>
          <a:lstStyle/>
          <a:p>
            <a:r>
              <a:rPr lang="en-US" altLang="en-US" b="1" dirty="0">
                <a:solidFill>
                  <a:schemeClr val="tx1"/>
                </a:solidFill>
                <a:effectLst>
                  <a:glow rad="228600">
                    <a:schemeClr val="accent2">
                      <a:satMod val="175000"/>
                      <a:alpha val="40000"/>
                    </a:schemeClr>
                  </a:glow>
                </a:effectLst>
              </a:rPr>
              <a:t>The Keys of Hades and Death</a:t>
            </a:r>
            <a:br>
              <a:rPr lang="en-US" altLang="en-US" b="1" dirty="0">
                <a:solidFill>
                  <a:schemeClr val="tx1"/>
                </a:solidFill>
                <a:effectLst>
                  <a:glow rad="228600">
                    <a:schemeClr val="accent2">
                      <a:satMod val="175000"/>
                      <a:alpha val="40000"/>
                    </a:schemeClr>
                  </a:glow>
                </a:effectLst>
              </a:rPr>
            </a:br>
            <a:r>
              <a:rPr lang="en-US" altLang="en-US" sz="3600" i="1" dirty="0">
                <a:solidFill>
                  <a:schemeClr val="tx1"/>
                </a:solidFill>
                <a:effectLst>
                  <a:glow rad="228600">
                    <a:schemeClr val="accent2">
                      <a:satMod val="175000"/>
                      <a:alpha val="40000"/>
                    </a:schemeClr>
                  </a:glow>
                </a:effectLst>
              </a:rPr>
              <a:t>Revelation 1:18</a:t>
            </a:r>
          </a:p>
        </p:txBody>
      </p:sp>
      <p:sp>
        <p:nvSpPr>
          <p:cNvPr id="8195" name="Rectangle 3">
            <a:extLst>
              <a:ext uri="{FF2B5EF4-FFF2-40B4-BE49-F238E27FC236}">
                <a16:creationId xmlns:a16="http://schemas.microsoft.com/office/drawing/2014/main" id="{2B3CE385-E9CD-40CD-B528-BC779464F127}"/>
              </a:ext>
            </a:extLst>
          </p:cNvPr>
          <p:cNvSpPr>
            <a:spLocks noGrp="1" noChangeArrowheads="1"/>
          </p:cNvSpPr>
          <p:nvPr>
            <p:ph type="body" idx="1"/>
          </p:nvPr>
        </p:nvSpPr>
        <p:spPr>
          <a:xfrm>
            <a:off x="1181100" y="2133600"/>
            <a:ext cx="8001000" cy="4114800"/>
          </a:xfrm>
        </p:spPr>
        <p:txBody>
          <a:bodyPr/>
          <a:lstStyle/>
          <a:p>
            <a:pPr marL="284163" indent="-284163"/>
            <a:r>
              <a:rPr lang="en-US" altLang="en-US" b="1" dirty="0">
                <a:solidFill>
                  <a:srgbClr val="FEC55E"/>
                </a:solidFill>
              </a:rPr>
              <a:t>Christ was killed on a cross </a:t>
            </a:r>
            <a:r>
              <a:rPr lang="en-US" altLang="en-US" dirty="0">
                <a:solidFill>
                  <a:srgbClr val="FEC55E"/>
                </a:solidFill>
              </a:rPr>
              <a:t>(John 19:34; Luke 23:48-49; Mark 15:46; Matthew 27:66)</a:t>
            </a:r>
          </a:p>
          <a:p>
            <a:pPr marL="284163" indent="-284163"/>
            <a:r>
              <a:rPr lang="en-US" altLang="en-US" b="1" dirty="0">
                <a:solidFill>
                  <a:srgbClr val="FEC55E"/>
                </a:solidFill>
              </a:rPr>
              <a:t>But He was given the keys to open the prison of death</a:t>
            </a:r>
            <a:r>
              <a:rPr lang="en-US" altLang="en-US" dirty="0">
                <a:solidFill>
                  <a:srgbClr val="FEC55E"/>
                </a:solidFill>
              </a:rPr>
              <a:t> (Acts 2:24; Matthew 16:18; 27:52-53)</a:t>
            </a:r>
          </a:p>
          <a:p>
            <a:pPr marL="284163" indent="-284163"/>
            <a:r>
              <a:rPr lang="en-US" altLang="en-US" b="1" dirty="0">
                <a:solidFill>
                  <a:srgbClr val="FEC55E"/>
                </a:solidFill>
              </a:rPr>
              <a:t>He still has those keys today.</a:t>
            </a:r>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21" name="Picture 5">
            <a:extLst>
              <a:ext uri="{FF2B5EF4-FFF2-40B4-BE49-F238E27FC236}">
                <a16:creationId xmlns:a16="http://schemas.microsoft.com/office/drawing/2014/main" id="{9702BB7B-83E1-44A5-BB75-3D355C0A1AD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9218" name="Rectangle 2">
            <a:extLst>
              <a:ext uri="{FF2B5EF4-FFF2-40B4-BE49-F238E27FC236}">
                <a16:creationId xmlns:a16="http://schemas.microsoft.com/office/drawing/2014/main" id="{3829D592-898D-4C39-AC70-148B1B478827}"/>
              </a:ext>
            </a:extLst>
          </p:cNvPr>
          <p:cNvSpPr>
            <a:spLocks noGrp="1" noChangeArrowheads="1"/>
          </p:cNvSpPr>
          <p:nvPr>
            <p:ph type="title"/>
          </p:nvPr>
        </p:nvSpPr>
        <p:spPr>
          <a:xfrm>
            <a:off x="457200" y="457200"/>
            <a:ext cx="7772400" cy="1143000"/>
          </a:xfrm>
        </p:spPr>
        <p:txBody>
          <a:bodyPr/>
          <a:lstStyle/>
          <a:p>
            <a:pPr algn="l"/>
            <a:r>
              <a:rPr lang="en-US" altLang="en-US" sz="4800" b="1" dirty="0">
                <a:solidFill>
                  <a:schemeClr val="accent3">
                    <a:lumMod val="20000"/>
                    <a:lumOff val="80000"/>
                  </a:schemeClr>
                </a:solidFill>
                <a:effectLst>
                  <a:glow rad="139700">
                    <a:schemeClr val="accent6">
                      <a:satMod val="175000"/>
                      <a:alpha val="40000"/>
                    </a:schemeClr>
                  </a:glow>
                  <a:outerShdw blurRad="38100" dist="38100" dir="2700000" algn="tl">
                    <a:srgbClr val="000000">
                      <a:alpha val="43137"/>
                    </a:srgbClr>
                  </a:outerShdw>
                </a:effectLst>
              </a:rPr>
              <a:t>Don’t Lose Your Keys!</a:t>
            </a:r>
          </a:p>
        </p:txBody>
      </p:sp>
    </p:spTree>
  </p:cSld>
  <p:clrMapOvr>
    <a:masterClrMapping/>
  </p:clrMapOvr>
  <p:transition>
    <p:fade/>
  </p:transition>
</p:sld>
</file>

<file path=ppt/theme/theme1.xml><?xml version="1.0" encoding="utf-8"?>
<a:theme xmlns:a="http://schemas.openxmlformats.org/drawingml/2006/main" name="TS001069036">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TS001069036">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TS001069036 1">
        <a:dk1>
          <a:srgbClr val="200B5B"/>
        </a:dk1>
        <a:lt1>
          <a:srgbClr val="EAEAEA"/>
        </a:lt1>
        <a:dk2>
          <a:srgbClr val="6600FF"/>
        </a:dk2>
        <a:lt2>
          <a:srgbClr val="FFCC66"/>
        </a:lt2>
        <a:accent1>
          <a:srgbClr val="EEB00B"/>
        </a:accent1>
        <a:accent2>
          <a:srgbClr val="6600CC"/>
        </a:accent2>
        <a:accent3>
          <a:srgbClr val="B8AAFF"/>
        </a:accent3>
        <a:accent4>
          <a:srgbClr val="C8C8C8"/>
        </a:accent4>
        <a:accent5>
          <a:srgbClr val="F5D4AA"/>
        </a:accent5>
        <a:accent6>
          <a:srgbClr val="5C00B9"/>
        </a:accent6>
        <a:hlink>
          <a:srgbClr val="FF33CC"/>
        </a:hlink>
        <a:folHlink>
          <a:srgbClr val="6666FF"/>
        </a:folHlink>
      </a:clrScheme>
      <a:clrMap bg1="dk2" tx1="lt1" bg2="dk1" tx2="lt2" accent1="accent1" accent2="accent2" accent3="accent3" accent4="accent4" accent5="accent5" accent6="accent6" hlink="hlink" folHlink="folHlink"/>
    </a:extraClrScheme>
    <a:extraClrScheme>
      <a:clrScheme name="TS001069036 2">
        <a:dk1>
          <a:srgbClr val="393939"/>
        </a:dk1>
        <a:lt1>
          <a:srgbClr val="FFFFFF"/>
        </a:lt1>
        <a:dk2>
          <a:srgbClr val="6600CC"/>
        </a:dk2>
        <a:lt2>
          <a:srgbClr val="CCCCFF"/>
        </a:lt2>
        <a:accent1>
          <a:srgbClr val="F9D87E"/>
        </a:accent1>
        <a:accent2>
          <a:srgbClr val="FFCCCC"/>
        </a:accent2>
        <a:accent3>
          <a:srgbClr val="FFFFFF"/>
        </a:accent3>
        <a:accent4>
          <a:srgbClr val="2F2F2F"/>
        </a:accent4>
        <a:accent5>
          <a:srgbClr val="FBE9C0"/>
        </a:accent5>
        <a:accent6>
          <a:srgbClr val="E7B9B9"/>
        </a:accent6>
        <a:hlink>
          <a:srgbClr val="FFCCFF"/>
        </a:hlink>
        <a:folHlink>
          <a:srgbClr val="99CCFF"/>
        </a:folHlink>
      </a:clrScheme>
      <a:clrMap bg1="lt1" tx1="dk1" bg2="lt2" tx2="dk2" accent1="accent1" accent2="accent2" accent3="accent3" accent4="accent4" accent5="accent5" accent6="accent6" hlink="hlink" folHlink="folHlink"/>
    </a:extraClrScheme>
    <a:extraClrScheme>
      <a:clrScheme name="TS001069036 3">
        <a:dk1>
          <a:srgbClr val="000000"/>
        </a:dk1>
        <a:lt1>
          <a:srgbClr val="FFFFFF"/>
        </a:lt1>
        <a:dk2>
          <a:srgbClr val="000000"/>
        </a:dk2>
        <a:lt2>
          <a:srgbClr val="FFFFFF"/>
        </a:lt2>
        <a:accent1>
          <a:srgbClr val="CBCBCB"/>
        </a:accent1>
        <a:accent2>
          <a:srgbClr val="5F5F5F"/>
        </a:accent2>
        <a:accent3>
          <a:srgbClr val="FFFFFF"/>
        </a:accent3>
        <a:accent4>
          <a:srgbClr val="000000"/>
        </a:accent4>
        <a:accent5>
          <a:srgbClr val="E2E2E2"/>
        </a:accent5>
        <a:accent6>
          <a:srgbClr val="555555"/>
        </a:accent6>
        <a:hlink>
          <a:srgbClr val="969696"/>
        </a:hlink>
        <a:folHlink>
          <a:srgbClr val="EAEAEA"/>
        </a:folHlink>
      </a:clrScheme>
      <a:clrMap bg1="lt1" tx1="dk1" bg2="lt2" tx2="dk2" accent1="accent1" accent2="accent2" accent3="accent3" accent4="accent4" accent5="accent5" accent6="accent6" hlink="hlink" folHlink="folHlink"/>
    </a:extraClrScheme>
    <a:extraClrScheme>
      <a:clrScheme name="TS001069036 4">
        <a:dk1>
          <a:srgbClr val="330000"/>
        </a:dk1>
        <a:lt1>
          <a:srgbClr val="FFFFCC"/>
        </a:lt1>
        <a:dk2>
          <a:srgbClr val="FF9933"/>
        </a:dk2>
        <a:lt2>
          <a:srgbClr val="FFCC00"/>
        </a:lt2>
        <a:accent1>
          <a:srgbClr val="FF9900"/>
        </a:accent1>
        <a:accent2>
          <a:srgbClr val="330099"/>
        </a:accent2>
        <a:accent3>
          <a:srgbClr val="FFCAAD"/>
        </a:accent3>
        <a:accent4>
          <a:srgbClr val="DADAAE"/>
        </a:accent4>
        <a:accent5>
          <a:srgbClr val="FFCAAA"/>
        </a:accent5>
        <a:accent6>
          <a:srgbClr val="2D008A"/>
        </a:accent6>
        <a:hlink>
          <a:srgbClr val="FF6633"/>
        </a:hlink>
        <a:folHlink>
          <a:srgbClr val="669900"/>
        </a:folHlink>
      </a:clrScheme>
      <a:clrMap bg1="dk2" tx1="lt1" bg2="dk1" tx2="lt2" accent1="accent1" accent2="accent2" accent3="accent3" accent4="accent4" accent5="accent5" accent6="accent6" hlink="hlink" folHlink="folHlink"/>
    </a:extraClrScheme>
    <a:extraClrScheme>
      <a:clrScheme name="TS001069036 5">
        <a:dk1>
          <a:srgbClr val="003300"/>
        </a:dk1>
        <a:lt1>
          <a:srgbClr val="FFFFCC"/>
        </a:lt1>
        <a:dk2>
          <a:srgbClr val="999933"/>
        </a:dk2>
        <a:lt2>
          <a:srgbClr val="CCCC00"/>
        </a:lt2>
        <a:accent1>
          <a:srgbClr val="CC9900"/>
        </a:accent1>
        <a:accent2>
          <a:srgbClr val="330099"/>
        </a:accent2>
        <a:accent3>
          <a:srgbClr val="CACAAD"/>
        </a:accent3>
        <a:accent4>
          <a:srgbClr val="DADAAE"/>
        </a:accent4>
        <a:accent5>
          <a:srgbClr val="E2CAAA"/>
        </a:accent5>
        <a:accent6>
          <a:srgbClr val="2D008A"/>
        </a:accent6>
        <a:hlink>
          <a:srgbClr val="FF6633"/>
        </a:hlink>
        <a:folHlink>
          <a:srgbClr val="669900"/>
        </a:folHlink>
      </a:clrScheme>
      <a:clrMap bg1="dk2" tx1="lt1" bg2="dk1" tx2="lt2" accent1="accent1" accent2="accent2" accent3="accent3" accent4="accent4" accent5="accent5" accent6="accent6" hlink="hlink" folHlink="folHlink"/>
    </a:extraClrScheme>
    <a:extraClrScheme>
      <a:clrScheme name="TS001069036 6">
        <a:dk1>
          <a:srgbClr val="333300"/>
        </a:dk1>
        <a:lt1>
          <a:srgbClr val="DDDDDD"/>
        </a:lt1>
        <a:dk2>
          <a:srgbClr val="996600"/>
        </a:dk2>
        <a:lt2>
          <a:srgbClr val="FFCC66"/>
        </a:lt2>
        <a:accent1>
          <a:srgbClr val="EEB00B"/>
        </a:accent1>
        <a:accent2>
          <a:srgbClr val="330099"/>
        </a:accent2>
        <a:accent3>
          <a:srgbClr val="CAB8AA"/>
        </a:accent3>
        <a:accent4>
          <a:srgbClr val="BDBDBD"/>
        </a:accent4>
        <a:accent5>
          <a:srgbClr val="F5D4AA"/>
        </a:accent5>
        <a:accent6>
          <a:srgbClr val="2D008A"/>
        </a:accent6>
        <a:hlink>
          <a:srgbClr val="FF6633"/>
        </a:hlink>
        <a:folHlink>
          <a:srgbClr val="CC990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TS001069036</Template>
  <TotalTime>741</TotalTime>
  <Words>218</Words>
  <Application>Microsoft Office PowerPoint</Application>
  <PresentationFormat>On-screen Show (4:3)</PresentationFormat>
  <Paragraphs>19</Paragraphs>
  <Slides>5</Slides>
  <Notes>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Times New Roman</vt:lpstr>
      <vt:lpstr>TS001069036</vt:lpstr>
      <vt:lpstr>Three Keys  We Must Not Lose</vt:lpstr>
      <vt:lpstr>The Key of Knowledge Luke 11:46-52</vt:lpstr>
      <vt:lpstr>The Keys of the Kingdom Matthew 16:19</vt:lpstr>
      <vt:lpstr>The Keys of Hades and Death Revelation 1:18</vt:lpstr>
      <vt:lpstr>Don’t Lose Your Keys!</vt:lpstr>
    </vt:vector>
  </TitlesOfParts>
  <Company>New Georgia Church of Christ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Three Keys  We Must NOT Misplace</dc:title>
  <dc:creator>Sandi  Klein</dc:creator>
  <cp:lastModifiedBy>Michael Nix</cp:lastModifiedBy>
  <cp:revision>16</cp:revision>
  <cp:lastPrinted>1601-01-01T00:00:00Z</cp:lastPrinted>
  <dcterms:created xsi:type="dcterms:W3CDTF">2011-04-08T17:49:44Z</dcterms:created>
  <dcterms:modified xsi:type="dcterms:W3CDTF">2021-11-15T00:31:03Z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y fmtid="{D5CDD505-2E9C-101B-9397-08002B2CF9AE}" pid="3" name="Markets">
    <vt:lpwstr>en-us</vt:lpwstr>
  </property>
  <property fmtid="{D5CDD505-2E9C-101B-9397-08002B2CF9AE}" pid="4" name="AssetType">
    <vt:lpwstr>TP</vt:lpwstr>
  </property>
  <property fmtid="{D5CDD505-2E9C-101B-9397-08002B2CF9AE}" pid="5" name="TPInstallLocation">
    <vt:lpwstr>{Document Themes}</vt:lpwstr>
  </property>
  <property fmtid="{D5CDD505-2E9C-101B-9397-08002B2CF9AE}" pid="6" name="PrimaryImageGen">
    <vt:lpwstr>1</vt:lpwstr>
  </property>
  <property fmtid="{D5CDD505-2E9C-101B-9397-08002B2CF9AE}" pid="7" name="display_urn:schemas-microsoft-com:office:office#APAuthor">
    <vt:lpwstr>REDMOND\cynvey</vt:lpwstr>
  </property>
  <property fmtid="{D5CDD505-2E9C-101B-9397-08002B2CF9AE}" pid="8" name="APAuthor">
    <vt:lpwstr>191</vt:lpwstr>
  </property>
  <property fmtid="{D5CDD505-2E9C-101B-9397-08002B2CF9AE}" pid="9" name="Milestone">
    <vt:lpwstr>Continuous</vt:lpwstr>
  </property>
  <property fmtid="{D5CDD505-2E9C-101B-9397-08002B2CF9AE}" pid="10" name="TPAppVersion">
    <vt:lpwstr>11</vt:lpwstr>
  </property>
  <property fmtid="{D5CDD505-2E9C-101B-9397-08002B2CF9AE}" pid="11" name="TPCommandLine">
    <vt:lpwstr>{PP} {FilePath}</vt:lpwstr>
  </property>
  <property fmtid="{D5CDD505-2E9C-101B-9397-08002B2CF9AE}" pid="12" name="AssetId">
    <vt:lpwstr>TS001069036</vt:lpwstr>
  </property>
  <property fmtid="{D5CDD505-2E9C-101B-9397-08002B2CF9AE}" pid="13" name="IsSearchable">
    <vt:lpwstr>0</vt:lpwstr>
  </property>
  <property fmtid="{D5CDD505-2E9C-101B-9397-08002B2CF9AE}" pid="14" name="NumericId">
    <vt:lpwstr>-1.00000000000000</vt:lpwstr>
  </property>
  <property fmtid="{D5CDD505-2E9C-101B-9397-08002B2CF9AE}" pid="15" name="PublishTargets">
    <vt:lpwstr>OfficeOnline</vt:lpwstr>
  </property>
  <property fmtid="{D5CDD505-2E9C-101B-9397-08002B2CF9AE}" pid="16" name="TPLaunchHelpLinkType">
    <vt:lpwstr>Template</vt:lpwstr>
  </property>
  <property fmtid="{D5CDD505-2E9C-101B-9397-08002B2CF9AE}" pid="17" name="TPFriendlyName">
    <vt:lpwstr>Lock and key design template</vt:lpwstr>
  </property>
  <property fmtid="{D5CDD505-2E9C-101B-9397-08002B2CF9AE}" pid="18" name="display_urn:schemas-microsoft-com:office:office#APEditor">
    <vt:lpwstr>REDMOND\v-luannv</vt:lpwstr>
  </property>
  <property fmtid="{D5CDD505-2E9C-101B-9397-08002B2CF9AE}" pid="19" name="APEditor">
    <vt:lpwstr>92</vt:lpwstr>
  </property>
  <property fmtid="{D5CDD505-2E9C-101B-9397-08002B2CF9AE}" pid="20" name="Provider">
    <vt:lpwstr>EY006220130</vt:lpwstr>
  </property>
  <property fmtid="{D5CDD505-2E9C-101B-9397-08002B2CF9AE}" pid="21" name="SourceTitle">
    <vt:lpwstr>Lock and key design template</vt:lpwstr>
  </property>
  <property fmtid="{D5CDD505-2E9C-101B-9397-08002B2CF9AE}" pid="22" name="TPApplication">
    <vt:lpwstr>PowerPoint</vt:lpwstr>
  </property>
  <property fmtid="{D5CDD505-2E9C-101B-9397-08002B2CF9AE}" pid="23" name="TPLaunchHelpLink">
    <vt:lpwstr/>
  </property>
  <property fmtid="{D5CDD505-2E9C-101B-9397-08002B2CF9AE}" pid="24" name="OpenTemplate">
    <vt:lpwstr>1</vt:lpwstr>
  </property>
  <property fmtid="{D5CDD505-2E9C-101B-9397-08002B2CF9AE}" pid="25" name="UACurrentWords">
    <vt:lpwstr>0</vt:lpwstr>
  </property>
  <property fmtid="{D5CDD505-2E9C-101B-9397-08002B2CF9AE}" pid="26" name="UALocRecommendation">
    <vt:lpwstr>Localize</vt:lpwstr>
  </property>
  <property fmtid="{D5CDD505-2E9C-101B-9397-08002B2CF9AE}" pid="27" name="Applications">
    <vt:lpwstr>65;#Microsoft Office PowerPoint 2007;#184;#Office 2000;#64;#PowerPoint 2003;#67;#PowerPoint - Design Templt 12;#66;#PowerPoint - Design Templt 2003;#79;#Template 12;#182;#Office XP</vt:lpwstr>
  </property>
  <property fmtid="{D5CDD505-2E9C-101B-9397-08002B2CF9AE}" pid="28" name="TemplateStatus">
    <vt:lpwstr>Complete</vt:lpwstr>
  </property>
  <property fmtid="{D5CDD505-2E9C-101B-9397-08002B2CF9AE}" pid="29" name="ContentTypeId">
    <vt:lpwstr>0x0101006025706CF4CD034688BEBAE97A2E701D020200C3831ACA17D8814887A164412888521E</vt:lpwstr>
  </property>
  <property fmtid="{D5CDD505-2E9C-101B-9397-08002B2CF9AE}" pid="30" name="IsDeleted">
    <vt:lpwstr>0</vt:lpwstr>
  </property>
  <property fmtid="{D5CDD505-2E9C-101B-9397-08002B2CF9AE}" pid="31" name="ShowIn">
    <vt:lpwstr>Show everywhere</vt:lpwstr>
  </property>
  <property fmtid="{D5CDD505-2E9C-101B-9397-08002B2CF9AE}" pid="32" name="UANotes">
    <vt:lpwstr>LEGACY PPTDT. 421488L. June 2003 retrofit</vt:lpwstr>
  </property>
  <property fmtid="{D5CDD505-2E9C-101B-9397-08002B2CF9AE}" pid="33" name="PublishStatusLookup">
    <vt:lpwstr>255678</vt:lpwstr>
  </property>
  <property fmtid="{D5CDD505-2E9C-101B-9397-08002B2CF9AE}" pid="34" name="TPComponent">
    <vt:lpwstr>PPTFiles</vt:lpwstr>
  </property>
  <property fmtid="{D5CDD505-2E9C-101B-9397-08002B2CF9AE}" pid="35" name="TPNamespace">
    <vt:lpwstr>POWERPNT</vt:lpwstr>
  </property>
  <property fmtid="{D5CDD505-2E9C-101B-9397-08002B2CF9AE}" pid="36" name="TPClientViewer">
    <vt:lpwstr>Microsoft Office PowerPoint</vt:lpwstr>
  </property>
  <property fmtid="{D5CDD505-2E9C-101B-9397-08002B2CF9AE}" pid="37" name="APTrustLevel">
    <vt:lpwstr>1.00000000000000</vt:lpwstr>
  </property>
  <property fmtid="{D5CDD505-2E9C-101B-9397-08002B2CF9AE}" pid="38" name="TrustLevel">
    <vt:lpwstr>Microsoft Managed Content</vt:lpwstr>
  </property>
  <property fmtid="{D5CDD505-2E9C-101B-9397-08002B2CF9AE}" pid="39" name="Content Type">
    <vt:lpwstr>OOFile</vt:lpwstr>
  </property>
  <property fmtid="{D5CDD505-2E9C-101B-9397-08002B2CF9AE}" pid="40" name="AuthoringAssetId">
    <vt:lpwstr>TP001069036</vt:lpwstr>
  </property>
</Properties>
</file>