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B89C6-485D-41CC-810A-835A38FD540C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47259-1C88-41D9-9987-43A96B1AA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1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Long before Jesus was crucified, He</a:t>
            </a:r>
            <a:r>
              <a:rPr lang="en-US" baseline="0" dirty="0" smtClean="0"/>
              <a:t> </a:t>
            </a:r>
            <a:r>
              <a:rPr lang="en-US" dirty="0" smtClean="0"/>
              <a:t>GAVE His life into the hand of His Father</a:t>
            </a:r>
            <a:r>
              <a:rPr lang="en-US" baseline="0" dirty="0" smtClean="0"/>
              <a:t> in Heaven</a:t>
            </a:r>
            <a:r>
              <a:rPr lang="en-US" dirty="0" smtClean="0"/>
              <a:t>.  He faced death with courage and serenity.  The forfeited life is the liberated life.  If you have already given your life, no one can take it or your possessions</a:t>
            </a:r>
            <a:r>
              <a:rPr lang="en-US" baseline="0" dirty="0" smtClean="0"/>
              <a:t> </a:t>
            </a:r>
            <a:r>
              <a:rPr lang="en-US" dirty="0" smtClean="0"/>
              <a:t>from you.  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47259-1C88-41D9-9987-43A96B1AA4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13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47259-1C88-41D9-9987-43A96B1AA4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91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3A49-B8A5-4160-AE13-38C06216685D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9021-864C-4435-B08C-D3F24FF90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3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3A49-B8A5-4160-AE13-38C06216685D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9021-864C-4435-B08C-D3F24FF90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5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3A49-B8A5-4160-AE13-38C06216685D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9021-864C-4435-B08C-D3F24FF90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6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3A49-B8A5-4160-AE13-38C06216685D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9021-864C-4435-B08C-D3F24FF90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9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3A49-B8A5-4160-AE13-38C06216685D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9021-864C-4435-B08C-D3F24FF90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7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3A49-B8A5-4160-AE13-38C06216685D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9021-864C-4435-B08C-D3F24FF90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9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3A49-B8A5-4160-AE13-38C06216685D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9021-864C-4435-B08C-D3F24FF90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4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3A49-B8A5-4160-AE13-38C06216685D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9021-864C-4435-B08C-D3F24FF90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3A49-B8A5-4160-AE13-38C06216685D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9021-864C-4435-B08C-D3F24FF90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3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3A49-B8A5-4160-AE13-38C06216685D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9021-864C-4435-B08C-D3F24FF90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3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3A49-B8A5-4160-AE13-38C06216685D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9021-864C-4435-B08C-D3F24FF90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5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53A49-B8A5-4160-AE13-38C06216685D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B9021-864C-4435-B08C-D3F24FF90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4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storingpangea.com/wp-content/uploads/2015/04/Nailed-to-the-Cro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6257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392" y="1068404"/>
            <a:ext cx="5438275" cy="2444817"/>
          </a:xfrm>
        </p:spPr>
        <p:txBody>
          <a:bodyPr>
            <a:noAutofit/>
          </a:bodyPr>
          <a:lstStyle/>
          <a:p>
            <a:pPr algn="l"/>
            <a:r>
              <a:rPr lang="en-US" b="1" spc="50" dirty="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“No one </a:t>
            </a:r>
            <a:r>
              <a:rPr lang="en-US" b="1" spc="50" dirty="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	takes </a:t>
            </a:r>
            <a:r>
              <a:rPr lang="en-US" b="1" spc="50" dirty="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it </a:t>
            </a:r>
            <a:r>
              <a:rPr lang="en-US" b="1" spc="50" dirty="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	 	  from </a:t>
            </a:r>
            <a:r>
              <a:rPr lang="en-US" b="1" spc="50" dirty="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Me…”</a:t>
            </a:r>
            <a:endParaRPr lang="en-US" b="1" spc="5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2291" y="3513221"/>
            <a:ext cx="4446872" cy="1426945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John 10:17-18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356" y="432594"/>
            <a:ext cx="5822950" cy="1325563"/>
          </a:xfrm>
        </p:spPr>
        <p:txBody>
          <a:bodyPr>
            <a:noAutofit/>
          </a:bodyPr>
          <a:lstStyle/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ritannic Bold" panose="020B0903060703020204" pitchFamily="34" charset="0"/>
              </a:rPr>
              <a:t>“No One Takes it 		From Me”	</a:t>
            </a:r>
            <a:endParaRPr lang="en-US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3590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J</a:t>
            </a:r>
            <a:r>
              <a:rPr lang="en-US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esus GAVE His life!</a:t>
            </a:r>
          </a:p>
          <a:p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Scriptures repeatedly declare that He gave Himself! 				        </a:t>
            </a:r>
            <a:r>
              <a:rPr lang="en-US" sz="32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(Galatians 1:4; 1Timothy 2:6; Titus 2:14) </a:t>
            </a:r>
          </a:p>
          <a:p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He determined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to do this long before He came into this </a:t>
            </a: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world.		         </a:t>
            </a:r>
            <a:r>
              <a:rPr lang="en-US" sz="32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(Hebrews 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10:5, </a:t>
            </a:r>
            <a:r>
              <a:rPr lang="en-US" sz="32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10; Revelation 13:8)</a:t>
            </a:r>
          </a:p>
          <a:p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He faced death with courage </a:t>
            </a:r>
            <a:r>
              <a:rPr lang="en-US" sz="3200">
                <a:solidFill>
                  <a:schemeClr val="accent4">
                    <a:lumMod val="40000"/>
                    <a:lumOff val="60000"/>
                  </a:schemeClr>
                </a:solidFill>
              </a:rPr>
              <a:t>and </a:t>
            </a:r>
            <a:r>
              <a:rPr lang="en-US" sz="320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serenity. </a:t>
            </a:r>
            <a:r>
              <a:rPr lang="en-US" sz="32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(Matthew 26:51-53)</a:t>
            </a:r>
            <a:endParaRPr lang="en-US" sz="32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http://images.clipshrine.com/download/downloadpnglarge/old-wooden-cross-8408-lar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364" y="708027"/>
            <a:ext cx="3519986" cy="105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95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356" y="432594"/>
            <a:ext cx="5822950" cy="1325563"/>
          </a:xfrm>
        </p:spPr>
        <p:txBody>
          <a:bodyPr>
            <a:noAutofit/>
          </a:bodyPr>
          <a:lstStyle/>
          <a:p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ritannic Bold" panose="020B0903060703020204" pitchFamily="34" charset="0"/>
              </a:rPr>
              <a:t>“No One Takes it 		From Me”	</a:t>
            </a:r>
            <a:endParaRPr lang="en-US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3590"/>
            <a:ext cx="7886700" cy="45958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forfeited life is the liberated life!</a:t>
            </a:r>
          </a:p>
          <a:p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If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we have given our lives, we are no longer living them! </a:t>
            </a:r>
            <a:r>
              <a:rPr lang="en-US" sz="32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(Galatians 2:20)</a:t>
            </a:r>
          </a:p>
          <a:p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When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you have already given your life, giving your things is of little concern</a:t>
            </a: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. 	                     </a:t>
            </a:r>
            <a:r>
              <a:rPr lang="en-US" sz="32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(2 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Corinthians </a:t>
            </a:r>
            <a:r>
              <a:rPr lang="en-US" sz="32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8:5; Hebrews 10:34; Matthew 5:40, 42; 1 Chronicles 29:14; Acts 4:32)</a:t>
            </a:r>
          </a:p>
          <a:p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No one can take your life from you! 		  </a:t>
            </a:r>
            <a:r>
              <a:rPr lang="en-US" sz="32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(1 Corinthians 15:31; Matthew 10:38-39)</a:t>
            </a:r>
            <a:endParaRPr lang="en-US" sz="32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http://images.clipshrine.com/download/downloadpnglarge/old-wooden-cross-8408-lar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364" y="708027"/>
            <a:ext cx="3519986" cy="105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21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127</Words>
  <Application>Microsoft Office PowerPoint</Application>
  <PresentationFormat>On-screen Show (4:3)</PresentationFormat>
  <Paragraphs>15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Britannic Bold</vt:lpstr>
      <vt:lpstr>Calibri</vt:lpstr>
      <vt:lpstr>Calibri Light</vt:lpstr>
      <vt:lpstr>Office Theme</vt:lpstr>
      <vt:lpstr>“No one  takes it      from Me…”</vt:lpstr>
      <vt:lpstr>“No One Takes it   From Me” </vt:lpstr>
      <vt:lpstr>“No One Takes it   From Me”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“No one takes it from me…”</dc:title>
  <dc:creator>user</dc:creator>
  <cp:lastModifiedBy>user</cp:lastModifiedBy>
  <cp:revision>11</cp:revision>
  <dcterms:created xsi:type="dcterms:W3CDTF">2015-11-17T22:38:14Z</dcterms:created>
  <dcterms:modified xsi:type="dcterms:W3CDTF">2015-11-20T17:32:30Z</dcterms:modified>
</cp:coreProperties>
</file>