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60" r:id="rId5"/>
    <p:sldId id="261"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34A"/>
    <a:srgbClr val="FB8005"/>
    <a:srgbClr val="E63700"/>
    <a:srgbClr val="FE9700"/>
    <a:srgbClr val="0080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689C2-CD8F-4842-A831-A0CCE88C860B}" type="datetimeFigureOut">
              <a:rPr lang="en-US" smtClean="0"/>
              <a:t>11/22/2019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711D8-2BC6-4E54-A76E-7B4FDFA5F88C}" type="slidenum">
              <a:rPr lang="en-US" smtClean="0"/>
              <a:t>‹#›</a:t>
            </a:fld>
            <a:endParaRPr lang="en-US"/>
          </a:p>
        </p:txBody>
      </p:sp>
    </p:spTree>
    <p:extLst>
      <p:ext uri="{BB962C8B-B14F-4D97-AF65-F5344CB8AC3E}">
        <p14:creationId xmlns:p14="http://schemas.microsoft.com/office/powerpoint/2010/main" val="280445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Thankfulness is to be expressed by God’s people always – every day of the year.  Being thankful for our brothers and sisters in Christ is a solemn duty, but one that </a:t>
            </a:r>
            <a:r>
              <a:rPr lang="en-US"/>
              <a:t>should be expressedfrom</a:t>
            </a:r>
            <a:r>
              <a:rPr lang="en-US" dirty="0"/>
              <a:t> the heart.  Thankfulness for one another cements unity in the body of Christ.</a:t>
            </a:r>
          </a:p>
        </p:txBody>
      </p:sp>
      <p:sp>
        <p:nvSpPr>
          <p:cNvPr id="4" name="Slide Number Placeholder 3"/>
          <p:cNvSpPr>
            <a:spLocks noGrp="1"/>
          </p:cNvSpPr>
          <p:nvPr>
            <p:ph type="sldNum" sz="quarter" idx="5"/>
          </p:nvPr>
        </p:nvSpPr>
        <p:spPr/>
        <p:txBody>
          <a:bodyPr/>
          <a:lstStyle/>
          <a:p>
            <a:fld id="{869711D8-2BC6-4E54-A76E-7B4FDFA5F88C}" type="slidenum">
              <a:rPr lang="en-US" smtClean="0"/>
              <a:t>1</a:t>
            </a:fld>
            <a:endParaRPr lang="en-US"/>
          </a:p>
        </p:txBody>
      </p:sp>
    </p:spTree>
    <p:extLst>
      <p:ext uri="{BB962C8B-B14F-4D97-AF65-F5344CB8AC3E}">
        <p14:creationId xmlns:p14="http://schemas.microsoft.com/office/powerpoint/2010/main" val="384840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4610-4A01-4C14-BD6F-0465DC0FC5E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656E63-4666-4BD3-BE0E-DCC61008BD8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57D50C-C478-4959-AA18-876E962D95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A2E5E4-7ECF-4188-82BE-4B8DDEB750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1C46B2-DE4D-4319-8935-89FDD5C8035D}"/>
              </a:ext>
            </a:extLst>
          </p:cNvPr>
          <p:cNvSpPr>
            <a:spLocks noGrp="1"/>
          </p:cNvSpPr>
          <p:nvPr>
            <p:ph type="sldNum" sz="quarter" idx="12"/>
          </p:nvPr>
        </p:nvSpPr>
        <p:spPr/>
        <p:txBody>
          <a:bodyPr/>
          <a:lstStyle>
            <a:lvl1pPr>
              <a:defRPr/>
            </a:lvl1pPr>
          </a:lstStyle>
          <a:p>
            <a:fld id="{BBA90A5E-965A-450F-88C1-18796EC47758}" type="slidenum">
              <a:rPr lang="en-US" altLang="en-US"/>
              <a:pPr/>
              <a:t>‹#›</a:t>
            </a:fld>
            <a:endParaRPr lang="en-US" altLang="en-US"/>
          </a:p>
        </p:txBody>
      </p:sp>
    </p:spTree>
    <p:extLst>
      <p:ext uri="{BB962C8B-B14F-4D97-AF65-F5344CB8AC3E}">
        <p14:creationId xmlns:p14="http://schemas.microsoft.com/office/powerpoint/2010/main" val="4267244035"/>
      </p:ext>
    </p:extLst>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4FF7-5F7C-4598-BC46-B8DE9EFA5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224C6-C626-4D59-8912-B4BADCDD84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65F08-C88B-44CA-88D8-44F8440A0C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01BB4F-3E32-41B4-BDA4-A0E0AEF7AC8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9CEDC31-9BD3-4D03-9942-1EDFF100BB21}"/>
              </a:ext>
            </a:extLst>
          </p:cNvPr>
          <p:cNvSpPr>
            <a:spLocks noGrp="1"/>
          </p:cNvSpPr>
          <p:nvPr>
            <p:ph type="sldNum" sz="quarter" idx="12"/>
          </p:nvPr>
        </p:nvSpPr>
        <p:spPr/>
        <p:txBody>
          <a:bodyPr/>
          <a:lstStyle>
            <a:lvl1pPr>
              <a:defRPr/>
            </a:lvl1pPr>
          </a:lstStyle>
          <a:p>
            <a:fld id="{97A39FD3-7519-4029-BD24-2CCAB02973ED}" type="slidenum">
              <a:rPr lang="en-US" altLang="en-US"/>
              <a:pPr/>
              <a:t>‹#›</a:t>
            </a:fld>
            <a:endParaRPr lang="en-US" altLang="en-US"/>
          </a:p>
        </p:txBody>
      </p:sp>
    </p:spTree>
    <p:extLst>
      <p:ext uri="{BB962C8B-B14F-4D97-AF65-F5344CB8AC3E}">
        <p14:creationId xmlns:p14="http://schemas.microsoft.com/office/powerpoint/2010/main" val="3385446161"/>
      </p:ext>
    </p:extLst>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DF873-A789-47F3-91A2-BE4224F7E15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57116D-DE17-4694-88D2-24C9D2BD2DD3}"/>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E5582-398C-48D1-9FCB-A2F567360C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5D56E1-F308-4C5B-B61F-5EF6B911A78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120F0C1-8D4E-4DE3-B101-D6C4CE3CDD47}"/>
              </a:ext>
            </a:extLst>
          </p:cNvPr>
          <p:cNvSpPr>
            <a:spLocks noGrp="1"/>
          </p:cNvSpPr>
          <p:nvPr>
            <p:ph type="sldNum" sz="quarter" idx="12"/>
          </p:nvPr>
        </p:nvSpPr>
        <p:spPr/>
        <p:txBody>
          <a:bodyPr/>
          <a:lstStyle>
            <a:lvl1pPr>
              <a:defRPr/>
            </a:lvl1pPr>
          </a:lstStyle>
          <a:p>
            <a:fld id="{B8638866-4A1A-4B19-ADFC-19567D258458}" type="slidenum">
              <a:rPr lang="en-US" altLang="en-US"/>
              <a:pPr/>
              <a:t>‹#›</a:t>
            </a:fld>
            <a:endParaRPr lang="en-US" altLang="en-US"/>
          </a:p>
        </p:txBody>
      </p:sp>
    </p:spTree>
    <p:extLst>
      <p:ext uri="{BB962C8B-B14F-4D97-AF65-F5344CB8AC3E}">
        <p14:creationId xmlns:p14="http://schemas.microsoft.com/office/powerpoint/2010/main" val="4044093925"/>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BC8E-2DDB-4DEB-BAE5-47B3D8BF9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B3187-F084-46A6-BD3F-11AC353577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BFD83-79EE-40E3-BFB6-857811D154E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04C760-12DE-4F0F-B961-B718B8B57A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855505-F9F9-4A5B-8676-667131AC2B2D}"/>
              </a:ext>
            </a:extLst>
          </p:cNvPr>
          <p:cNvSpPr>
            <a:spLocks noGrp="1"/>
          </p:cNvSpPr>
          <p:nvPr>
            <p:ph type="sldNum" sz="quarter" idx="12"/>
          </p:nvPr>
        </p:nvSpPr>
        <p:spPr/>
        <p:txBody>
          <a:bodyPr/>
          <a:lstStyle>
            <a:lvl1pPr>
              <a:defRPr/>
            </a:lvl1pPr>
          </a:lstStyle>
          <a:p>
            <a:fld id="{DD85B1F7-D47B-4554-A6CE-08AA40532428}" type="slidenum">
              <a:rPr lang="en-US" altLang="en-US"/>
              <a:pPr/>
              <a:t>‹#›</a:t>
            </a:fld>
            <a:endParaRPr lang="en-US" altLang="en-US"/>
          </a:p>
        </p:txBody>
      </p:sp>
    </p:spTree>
    <p:extLst>
      <p:ext uri="{BB962C8B-B14F-4D97-AF65-F5344CB8AC3E}">
        <p14:creationId xmlns:p14="http://schemas.microsoft.com/office/powerpoint/2010/main" val="3069203245"/>
      </p:ext>
    </p:extLst>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0A16-0555-427B-8A9F-4CE4A08D37E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4C286C-86B5-414B-B607-ACB1866D483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61CB765-C825-4780-91BD-2F075DAAA09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342378-5EE1-466A-87F9-7ACC8BF85A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BF513E-ADC2-4E9F-95EB-F57874621DAC}"/>
              </a:ext>
            </a:extLst>
          </p:cNvPr>
          <p:cNvSpPr>
            <a:spLocks noGrp="1"/>
          </p:cNvSpPr>
          <p:nvPr>
            <p:ph type="sldNum" sz="quarter" idx="12"/>
          </p:nvPr>
        </p:nvSpPr>
        <p:spPr/>
        <p:txBody>
          <a:bodyPr/>
          <a:lstStyle>
            <a:lvl1pPr>
              <a:defRPr/>
            </a:lvl1pPr>
          </a:lstStyle>
          <a:p>
            <a:fld id="{4A967EF8-A460-4E26-A556-B09243E6EBDF}" type="slidenum">
              <a:rPr lang="en-US" altLang="en-US"/>
              <a:pPr/>
              <a:t>‹#›</a:t>
            </a:fld>
            <a:endParaRPr lang="en-US" altLang="en-US"/>
          </a:p>
        </p:txBody>
      </p:sp>
    </p:spTree>
    <p:extLst>
      <p:ext uri="{BB962C8B-B14F-4D97-AF65-F5344CB8AC3E}">
        <p14:creationId xmlns:p14="http://schemas.microsoft.com/office/powerpoint/2010/main" val="1755922930"/>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E21F-8B64-44FB-92A0-724DA5127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B02C7-F9BC-4FBF-8163-A4E3E56FF01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B99159-A4F8-4245-990C-345B1C14D25E}"/>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7CA3DE-8CF3-4D06-A54D-04E5EAC304E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50DF76-9E20-4284-B0D2-9250269487B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CC9D8C-3625-4321-A60D-00D7749991A1}"/>
              </a:ext>
            </a:extLst>
          </p:cNvPr>
          <p:cNvSpPr>
            <a:spLocks noGrp="1"/>
          </p:cNvSpPr>
          <p:nvPr>
            <p:ph type="sldNum" sz="quarter" idx="12"/>
          </p:nvPr>
        </p:nvSpPr>
        <p:spPr/>
        <p:txBody>
          <a:bodyPr/>
          <a:lstStyle>
            <a:lvl1pPr>
              <a:defRPr/>
            </a:lvl1pPr>
          </a:lstStyle>
          <a:p>
            <a:fld id="{1FFA3272-9085-4105-8219-3FCF4127756D}" type="slidenum">
              <a:rPr lang="en-US" altLang="en-US"/>
              <a:pPr/>
              <a:t>‹#›</a:t>
            </a:fld>
            <a:endParaRPr lang="en-US" altLang="en-US"/>
          </a:p>
        </p:txBody>
      </p:sp>
    </p:spTree>
    <p:extLst>
      <p:ext uri="{BB962C8B-B14F-4D97-AF65-F5344CB8AC3E}">
        <p14:creationId xmlns:p14="http://schemas.microsoft.com/office/powerpoint/2010/main" val="2387508424"/>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05C1-5344-465E-AAFC-78BD4341EED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8B855-EE13-40C2-9416-0EB5062419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E3BE08-C2E6-48FC-8E1E-78F550FFF3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B2712-791F-4070-A918-B00BE38E205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0D8F3B-3817-4A06-9520-C37B27DB459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A186CD-CDA8-4457-977B-462EB6636F8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78664D6-478E-4CA2-A828-53973184330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13BA602-C31F-4E1E-934B-C73EC3062DE1}"/>
              </a:ext>
            </a:extLst>
          </p:cNvPr>
          <p:cNvSpPr>
            <a:spLocks noGrp="1"/>
          </p:cNvSpPr>
          <p:nvPr>
            <p:ph type="sldNum" sz="quarter" idx="12"/>
          </p:nvPr>
        </p:nvSpPr>
        <p:spPr/>
        <p:txBody>
          <a:bodyPr/>
          <a:lstStyle>
            <a:lvl1pPr>
              <a:defRPr/>
            </a:lvl1pPr>
          </a:lstStyle>
          <a:p>
            <a:fld id="{CE342771-F848-4845-8A04-BD577DDF05FF}" type="slidenum">
              <a:rPr lang="en-US" altLang="en-US"/>
              <a:pPr/>
              <a:t>‹#›</a:t>
            </a:fld>
            <a:endParaRPr lang="en-US" altLang="en-US"/>
          </a:p>
        </p:txBody>
      </p:sp>
    </p:spTree>
    <p:extLst>
      <p:ext uri="{BB962C8B-B14F-4D97-AF65-F5344CB8AC3E}">
        <p14:creationId xmlns:p14="http://schemas.microsoft.com/office/powerpoint/2010/main" val="3967646708"/>
      </p:ext>
    </p:extLst>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9E0E-E002-43BD-B53F-24C4CDD7A5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7B2679-1964-4C86-A9EC-596887C4248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7948904-85A1-4D51-98E5-94B186DFCFB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8D1547E-5939-4ACE-B2A1-B633ACFC9854}"/>
              </a:ext>
            </a:extLst>
          </p:cNvPr>
          <p:cNvSpPr>
            <a:spLocks noGrp="1"/>
          </p:cNvSpPr>
          <p:nvPr>
            <p:ph type="sldNum" sz="quarter" idx="12"/>
          </p:nvPr>
        </p:nvSpPr>
        <p:spPr/>
        <p:txBody>
          <a:bodyPr/>
          <a:lstStyle>
            <a:lvl1pPr>
              <a:defRPr/>
            </a:lvl1pPr>
          </a:lstStyle>
          <a:p>
            <a:fld id="{AEFCE51E-693A-4BB1-B7AE-2017592C02C4}" type="slidenum">
              <a:rPr lang="en-US" altLang="en-US"/>
              <a:pPr/>
              <a:t>‹#›</a:t>
            </a:fld>
            <a:endParaRPr lang="en-US" altLang="en-US"/>
          </a:p>
        </p:txBody>
      </p:sp>
    </p:spTree>
    <p:extLst>
      <p:ext uri="{BB962C8B-B14F-4D97-AF65-F5344CB8AC3E}">
        <p14:creationId xmlns:p14="http://schemas.microsoft.com/office/powerpoint/2010/main" val="1276239284"/>
      </p:ext>
    </p:extLst>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8FED76-4F96-4DFE-98C2-48D8D78250F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A2B4521-2BD7-46C2-AC71-40825B71EEC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4B412FA-AEF7-4BAB-9507-840E759F8C09}"/>
              </a:ext>
            </a:extLst>
          </p:cNvPr>
          <p:cNvSpPr>
            <a:spLocks noGrp="1"/>
          </p:cNvSpPr>
          <p:nvPr>
            <p:ph type="sldNum" sz="quarter" idx="12"/>
          </p:nvPr>
        </p:nvSpPr>
        <p:spPr/>
        <p:txBody>
          <a:bodyPr/>
          <a:lstStyle>
            <a:lvl1pPr>
              <a:defRPr/>
            </a:lvl1pPr>
          </a:lstStyle>
          <a:p>
            <a:fld id="{5CC377ED-A7AE-4A63-9A92-303946ADB7FF}" type="slidenum">
              <a:rPr lang="en-US" altLang="en-US"/>
              <a:pPr/>
              <a:t>‹#›</a:t>
            </a:fld>
            <a:endParaRPr lang="en-US" altLang="en-US"/>
          </a:p>
        </p:txBody>
      </p:sp>
    </p:spTree>
    <p:extLst>
      <p:ext uri="{BB962C8B-B14F-4D97-AF65-F5344CB8AC3E}">
        <p14:creationId xmlns:p14="http://schemas.microsoft.com/office/powerpoint/2010/main" val="2301145222"/>
      </p:ext>
    </p:extLst>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522-9386-4C97-9313-5F49B71414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35354B-AFA5-4B27-BF66-4406B61EDCF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C4CB99-4008-493F-B1EE-6A28291134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6B0FA-A7B0-455E-A99F-4FA83563F0C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4D8D34-29A5-414F-A646-CAF0595A52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E3BB42-1C87-4099-B8F6-9C31512431D4}"/>
              </a:ext>
            </a:extLst>
          </p:cNvPr>
          <p:cNvSpPr>
            <a:spLocks noGrp="1"/>
          </p:cNvSpPr>
          <p:nvPr>
            <p:ph type="sldNum" sz="quarter" idx="12"/>
          </p:nvPr>
        </p:nvSpPr>
        <p:spPr/>
        <p:txBody>
          <a:bodyPr/>
          <a:lstStyle>
            <a:lvl1pPr>
              <a:defRPr/>
            </a:lvl1pPr>
          </a:lstStyle>
          <a:p>
            <a:fld id="{EAC0F526-692D-4E1B-A717-8D3618BD4986}" type="slidenum">
              <a:rPr lang="en-US" altLang="en-US"/>
              <a:pPr/>
              <a:t>‹#›</a:t>
            </a:fld>
            <a:endParaRPr lang="en-US" altLang="en-US"/>
          </a:p>
        </p:txBody>
      </p:sp>
    </p:spTree>
    <p:extLst>
      <p:ext uri="{BB962C8B-B14F-4D97-AF65-F5344CB8AC3E}">
        <p14:creationId xmlns:p14="http://schemas.microsoft.com/office/powerpoint/2010/main" val="2125471772"/>
      </p:ext>
    </p:extLst>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667F-1101-4A18-85BB-D09AEDE7C5C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C0B72B-070D-4822-9101-198DE9C254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2E16B-DE4C-48EB-A773-CC755510CC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0A0D7-3002-41AE-9877-8211056C57E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A8C010C-59A7-476E-A713-CC94DBD823F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9DD9FAA-1D15-447F-8F59-3922D48F5FC9}"/>
              </a:ext>
            </a:extLst>
          </p:cNvPr>
          <p:cNvSpPr>
            <a:spLocks noGrp="1"/>
          </p:cNvSpPr>
          <p:nvPr>
            <p:ph type="sldNum" sz="quarter" idx="12"/>
          </p:nvPr>
        </p:nvSpPr>
        <p:spPr/>
        <p:txBody>
          <a:bodyPr/>
          <a:lstStyle>
            <a:lvl1pPr>
              <a:defRPr/>
            </a:lvl1pPr>
          </a:lstStyle>
          <a:p>
            <a:fld id="{F4C052CA-330C-419C-9698-CC020C4FA3EA}" type="slidenum">
              <a:rPr lang="en-US" altLang="en-US"/>
              <a:pPr/>
              <a:t>‹#›</a:t>
            </a:fld>
            <a:endParaRPr lang="en-US" altLang="en-US"/>
          </a:p>
        </p:txBody>
      </p:sp>
    </p:spTree>
    <p:extLst>
      <p:ext uri="{BB962C8B-B14F-4D97-AF65-F5344CB8AC3E}">
        <p14:creationId xmlns:p14="http://schemas.microsoft.com/office/powerpoint/2010/main" val="1858687251"/>
      </p:ext>
    </p:extLst>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4EB0AB-3665-4D03-AE50-E88249D83AE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C9B800A-13DE-427E-99B6-2BC4D22659B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F44DC4-F30F-4D0A-A384-C98F0DB04F0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D40D2E4-81D7-4E0D-8977-A5FD1083696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0E83B86-FF41-4D5B-A246-49FE2EC369A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38D9886-3E7D-481E-B53D-6FF07C2868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 calcmode="lin" valueType="num">
                                      <p:cBhvr>
                                        <p:cTn id="14"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p:cTn id="19"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2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 calcmode="lin" valueType="num">
                                      <p:cBhvr>
                                        <p:cTn id="24"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2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 calcmode="lin" valueType="num">
                                      <p:cBhvr>
                                        <p:cTn id="29"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2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 calcmode="lin" valueType="num">
                                      <p:cBhvr>
                                        <p:cTn id="34"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0" presetClass="entr" presetSubtype="0" decel="10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476168B-6E6D-490B-9B6B-FB5D18339DA2}"/>
              </a:ext>
            </a:extLst>
          </p:cNvPr>
          <p:cNvPicPr>
            <a:picLocks noChangeAspect="1"/>
          </p:cNvPicPr>
          <p:nvPr/>
        </p:nvPicPr>
        <p:blipFill rotWithShape="1">
          <a:blip r:embed="rId3"/>
          <a:srcRect l="2489" r="32875" b="9091"/>
          <a:stretch/>
        </p:blipFill>
        <p:spPr>
          <a:xfrm>
            <a:off x="2642616" y="10"/>
            <a:ext cx="6501384" cy="6857990"/>
          </a:xfrm>
          <a:prstGeom prst="rect">
            <a:avLst/>
          </a:prstGeom>
        </p:spPr>
      </p:pic>
      <p:sp>
        <p:nvSpPr>
          <p:cNvPr id="193" name="Rectangle 19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a:extLst>
              <a:ext uri="{FF2B5EF4-FFF2-40B4-BE49-F238E27FC236}">
                <a16:creationId xmlns:a16="http://schemas.microsoft.com/office/drawing/2014/main" id="{60B41F6C-74A8-4E3E-8A6C-629E46ECBC05}"/>
              </a:ext>
            </a:extLst>
          </p:cNvPr>
          <p:cNvSpPr>
            <a:spLocks noGrp="1" noChangeArrowheads="1"/>
          </p:cNvSpPr>
          <p:nvPr>
            <p:ph type="ctrTitle"/>
          </p:nvPr>
        </p:nvSpPr>
        <p:spPr>
          <a:xfrm>
            <a:off x="457200" y="771988"/>
            <a:ext cx="4724400" cy="3793220"/>
          </a:xfrm>
        </p:spPr>
        <p:txBody>
          <a:bodyPr vert="horz" lIns="91440" tIns="45720" rIns="91440" bIns="45720" rtlCol="0" anchor="ctr">
            <a:normAutofit fontScale="90000"/>
          </a:bodyPr>
          <a:lstStyle/>
          <a:p>
            <a:pPr algn="l">
              <a:lnSpc>
                <a:spcPct val="90000"/>
              </a:lnSpc>
            </a:pPr>
            <a:r>
              <a:rPr lang="en-US" altLang="en-US" dirty="0">
                <a:solidFill>
                  <a:srgbClr val="FCA34A"/>
                </a:solidFill>
                <a:latin typeface="Algerian" panose="04020705040A02060702" pitchFamily="82" charset="0"/>
              </a:rPr>
              <a:t>The Unifying Power of </a:t>
            </a:r>
            <a:r>
              <a:rPr lang="en-US" altLang="en-US" sz="7300" dirty="0">
                <a:solidFill>
                  <a:srgbClr val="FCA34A"/>
                </a:solidFill>
                <a:latin typeface="Algerian" panose="04020705040A02060702" pitchFamily="82" charset="0"/>
              </a:rPr>
              <a:t>Giving Thanks</a:t>
            </a:r>
            <a:endParaRPr lang="en-US" altLang="en-US" sz="5400" dirty="0">
              <a:solidFill>
                <a:srgbClr val="FCA34A"/>
              </a:solidFill>
              <a:latin typeface="Algerian" panose="04020705040A02060702" pitchFamily="82" charset="0"/>
            </a:endParaRPr>
          </a:p>
        </p:txBody>
      </p:sp>
      <p:sp>
        <p:nvSpPr>
          <p:cNvPr id="194" name="Rectangle 19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D3855012-89D2-4709-B70F-367D13532C6D}"/>
              </a:ext>
            </a:extLst>
          </p:cNvPr>
          <p:cNvSpPr>
            <a:spLocks noGrp="1" noChangeArrowheads="1"/>
          </p:cNvSpPr>
          <p:nvPr>
            <p:ph type="title"/>
          </p:nvPr>
        </p:nvSpPr>
        <p:spPr>
          <a:xfrm>
            <a:off x="304800" y="899013"/>
            <a:ext cx="5181600" cy="1847551"/>
          </a:xfrm>
        </p:spPr>
        <p:txBody>
          <a:bodyPr anchor="ctr">
            <a:normAutofit/>
          </a:bodyPr>
          <a:lstStyle/>
          <a:p>
            <a:r>
              <a:rPr lang="en-US" altLang="en-US" sz="4800" dirty="0">
                <a:effectLst>
                  <a:outerShdw blurRad="38100" dist="38100" dir="2700000" algn="tl">
                    <a:srgbClr val="C0C0C0"/>
                  </a:outerShdw>
                </a:effectLst>
                <a:latin typeface="Algerian" panose="04020705040A02060702" pitchFamily="82" charset="0"/>
              </a:rPr>
              <a:t>A Scriptural Thanksgiving</a:t>
            </a:r>
          </a:p>
        </p:txBody>
      </p:sp>
      <p:sp>
        <p:nvSpPr>
          <p:cNvPr id="74" name="Rectangle 73">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99" name="Rectangle 3">
            <a:extLst>
              <a:ext uri="{FF2B5EF4-FFF2-40B4-BE49-F238E27FC236}">
                <a16:creationId xmlns:a16="http://schemas.microsoft.com/office/drawing/2014/main" id="{400B1C5A-2174-40ED-8996-963951FF8490}"/>
              </a:ext>
            </a:extLst>
          </p:cNvPr>
          <p:cNvSpPr>
            <a:spLocks noGrp="1" noChangeArrowheads="1"/>
          </p:cNvSpPr>
          <p:nvPr>
            <p:ph type="body" idx="1"/>
          </p:nvPr>
        </p:nvSpPr>
        <p:spPr>
          <a:xfrm>
            <a:off x="76200" y="3142805"/>
            <a:ext cx="5548501" cy="3526218"/>
          </a:xfrm>
        </p:spPr>
        <p:txBody>
          <a:bodyPr>
            <a:normAutofit/>
          </a:bodyPr>
          <a:lstStyle/>
          <a:p>
            <a:pPr marL="0" indent="0" algn="ctr">
              <a:buFontTx/>
              <a:buNone/>
            </a:pPr>
            <a:r>
              <a:rPr lang="en-US" altLang="en-US" b="1"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rPr>
              <a:t>Thanksgiving and Prayer must be offered to God daily!</a:t>
            </a:r>
          </a:p>
          <a:p>
            <a:pPr marL="973138" indent="-461963">
              <a:buFont typeface="Wingdings" panose="05000000000000000000" pitchFamily="2" charset="2"/>
              <a:buChar char="v"/>
            </a:pPr>
            <a:r>
              <a:rPr lang="en-US" altLang="en-US" sz="2800" b="1" dirty="0">
                <a:latin typeface="Times New Roman" panose="02020603050405020304" pitchFamily="18" charset="0"/>
              </a:rPr>
              <a:t>Colossians 4:2</a:t>
            </a:r>
          </a:p>
          <a:p>
            <a:pPr marL="973138" indent="-461963">
              <a:buFont typeface="Wingdings" panose="05000000000000000000" pitchFamily="2" charset="2"/>
              <a:buChar char="v"/>
            </a:pPr>
            <a:r>
              <a:rPr lang="en-US" altLang="en-US" sz="2800" b="1" dirty="0">
                <a:latin typeface="Times New Roman" panose="02020603050405020304" pitchFamily="18" charset="0"/>
              </a:rPr>
              <a:t>Colossians 3:17</a:t>
            </a:r>
          </a:p>
          <a:p>
            <a:pPr marL="973138" indent="-461963">
              <a:buFont typeface="Wingdings" panose="05000000000000000000" pitchFamily="2" charset="2"/>
              <a:buChar char="v"/>
            </a:pPr>
            <a:r>
              <a:rPr lang="en-US" altLang="en-US" sz="2800" b="1" dirty="0">
                <a:latin typeface="Times New Roman" panose="02020603050405020304" pitchFamily="18" charset="0"/>
              </a:rPr>
              <a:t>Ephesians 5:20</a:t>
            </a:r>
          </a:p>
          <a:p>
            <a:pPr marL="973138" indent="-461963">
              <a:buFont typeface="Wingdings" panose="05000000000000000000" pitchFamily="2" charset="2"/>
              <a:buChar char="v"/>
            </a:pPr>
            <a:r>
              <a:rPr lang="en-US" altLang="en-US" sz="2800" b="1" i="1" dirty="0">
                <a:latin typeface="Times New Roman" panose="02020603050405020304" pitchFamily="18" charset="0"/>
              </a:rPr>
              <a:t>1 Thessalonians 5:17-18</a:t>
            </a:r>
            <a:endParaRPr lang="en-US" altLang="en-US" sz="2800" i="1" dirty="0">
              <a:latin typeface="Times New Roman" panose="02020603050405020304" pitchFamily="18" charset="0"/>
            </a:endParaRPr>
          </a:p>
        </p:txBody>
      </p:sp>
      <p:pic>
        <p:nvPicPr>
          <p:cNvPr id="2" name="Picture 1">
            <a:extLst>
              <a:ext uri="{FF2B5EF4-FFF2-40B4-BE49-F238E27FC236}">
                <a16:creationId xmlns:a16="http://schemas.microsoft.com/office/drawing/2014/main" id="{47330439-4169-4970-9B65-9AEC6E8CFD87}"/>
              </a:ext>
            </a:extLst>
          </p:cNvPr>
          <p:cNvPicPr>
            <a:picLocks noChangeAspect="1"/>
          </p:cNvPicPr>
          <p:nvPr/>
        </p:nvPicPr>
        <p:blipFill rotWithShape="1">
          <a:blip r:embed="rId2"/>
          <a:srcRect l="1044" r="33223"/>
          <a:stretch/>
        </p:blipFill>
        <p:spPr>
          <a:xfrm>
            <a:off x="5763004" y="10"/>
            <a:ext cx="3380995" cy="6857990"/>
          </a:xfrm>
          <a:prstGeom prst="rect">
            <a:avLst/>
          </a:prstGeom>
        </p:spPr>
      </p:pic>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09F038E2-C582-4C25-89D2-A45488A2AD02}"/>
              </a:ext>
            </a:extLst>
          </p:cNvPr>
          <p:cNvSpPr>
            <a:spLocks noGrp="1" noChangeArrowheads="1"/>
          </p:cNvSpPr>
          <p:nvPr>
            <p:ph type="title"/>
          </p:nvPr>
        </p:nvSpPr>
        <p:spPr>
          <a:xfrm>
            <a:off x="459486" y="674285"/>
            <a:ext cx="4874514" cy="2279544"/>
          </a:xfrm>
        </p:spPr>
        <p:txBody>
          <a:bodyPr anchor="ctr">
            <a:normAutofit/>
          </a:bodyPr>
          <a:lstStyle/>
          <a:p>
            <a:r>
              <a:rPr lang="en-US" altLang="en-US" dirty="0">
                <a:latin typeface="Algerian" panose="04020705040A02060702" pitchFamily="82" charset="0"/>
              </a:rPr>
              <a:t>Giving Thanks for others is a Solemn duty</a:t>
            </a:r>
          </a:p>
        </p:txBody>
      </p:sp>
      <p:sp>
        <p:nvSpPr>
          <p:cNvPr id="139" name="Rectangle 13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24" name="Rectangle 4">
            <a:extLst>
              <a:ext uri="{FF2B5EF4-FFF2-40B4-BE49-F238E27FC236}">
                <a16:creationId xmlns:a16="http://schemas.microsoft.com/office/drawing/2014/main" id="{74D96DC8-99AC-429C-BD61-6CBAB7E4E67C}"/>
              </a:ext>
            </a:extLst>
          </p:cNvPr>
          <p:cNvSpPr>
            <a:spLocks noGrp="1" noChangeArrowheads="1"/>
          </p:cNvSpPr>
          <p:nvPr>
            <p:ph type="body" idx="1"/>
          </p:nvPr>
        </p:nvSpPr>
        <p:spPr>
          <a:xfrm>
            <a:off x="228600" y="3038179"/>
            <a:ext cx="5534403" cy="3819821"/>
          </a:xfrm>
        </p:spPr>
        <p:txBody>
          <a:bodyPr>
            <a:noAutofit/>
          </a:bodyPr>
          <a:lstStyle/>
          <a:p>
            <a:pPr marL="517525" indent="-517525">
              <a:buFont typeface="Wingdings" panose="05000000000000000000" pitchFamily="2" charset="2"/>
              <a:buChar char=""/>
            </a:pPr>
            <a:r>
              <a:rPr lang="en-US" altLang="en-US" sz="2800" b="1" dirty="0">
                <a:latin typeface="Times New Roman" panose="02020603050405020304" pitchFamily="18" charset="0"/>
              </a:rPr>
              <a:t>We are to give thanks for all people </a:t>
            </a:r>
            <a:r>
              <a:rPr lang="en-US" altLang="en-US" sz="2800" i="1" dirty="0">
                <a:latin typeface="Times New Roman" panose="02020603050405020304" pitchFamily="18" charset="0"/>
              </a:rPr>
              <a:t>(1 Timothy 2:1)</a:t>
            </a:r>
            <a:endParaRPr lang="en-US" altLang="en-US" sz="2800" b="1" dirty="0">
              <a:latin typeface="Times New Roman" panose="02020603050405020304" pitchFamily="18" charset="0"/>
            </a:endParaRPr>
          </a:p>
          <a:p>
            <a:pPr marL="517525" indent="-517525">
              <a:buFont typeface="Wingdings" panose="05000000000000000000" pitchFamily="2" charset="2"/>
              <a:buChar char=""/>
            </a:pPr>
            <a:r>
              <a:rPr lang="en-US" altLang="en-US" sz="2800" b="1" dirty="0">
                <a:latin typeface="Times New Roman" panose="02020603050405020304" pitchFamily="18" charset="0"/>
              </a:rPr>
              <a:t>We have a special duty to give thanks for our brothers and sisters in Christ </a:t>
            </a:r>
            <a:r>
              <a:rPr lang="en-US" altLang="en-US" sz="2800" i="1" dirty="0">
                <a:latin typeface="Times New Roman" panose="02020603050405020304" pitchFamily="18" charset="0"/>
              </a:rPr>
              <a:t>(1 Thess. 1:2;   2 Thess. 1:3; 2:13)</a:t>
            </a:r>
          </a:p>
        </p:txBody>
      </p:sp>
      <p:pic>
        <p:nvPicPr>
          <p:cNvPr id="2" name="Picture 1">
            <a:extLst>
              <a:ext uri="{FF2B5EF4-FFF2-40B4-BE49-F238E27FC236}">
                <a16:creationId xmlns:a16="http://schemas.microsoft.com/office/drawing/2014/main" id="{6A374307-C34A-48E7-8869-F1CD3D62712A}"/>
              </a:ext>
            </a:extLst>
          </p:cNvPr>
          <p:cNvPicPr>
            <a:picLocks noChangeAspect="1"/>
          </p:cNvPicPr>
          <p:nvPr/>
        </p:nvPicPr>
        <p:blipFill rotWithShape="1">
          <a:blip r:embed="rId2"/>
          <a:srcRect l="1044" r="33223"/>
          <a:stretch/>
        </p:blipFill>
        <p:spPr>
          <a:xfrm>
            <a:off x="5763004" y="10"/>
            <a:ext cx="3380995" cy="6857990"/>
          </a:xfrm>
          <a:prstGeom prst="rect">
            <a:avLst/>
          </a:prstGeom>
        </p:spPr>
      </p:pic>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09F038E2-C582-4C25-89D2-A45488A2AD02}"/>
              </a:ext>
            </a:extLst>
          </p:cNvPr>
          <p:cNvSpPr>
            <a:spLocks noGrp="1" noChangeArrowheads="1"/>
          </p:cNvSpPr>
          <p:nvPr>
            <p:ph type="title"/>
          </p:nvPr>
        </p:nvSpPr>
        <p:spPr>
          <a:xfrm>
            <a:off x="0" y="152400"/>
            <a:ext cx="5638800" cy="2801429"/>
          </a:xfrm>
        </p:spPr>
        <p:txBody>
          <a:bodyPr anchor="ctr">
            <a:normAutofit/>
          </a:bodyPr>
          <a:lstStyle/>
          <a:p>
            <a:r>
              <a:rPr lang="en-US" altLang="en-US" dirty="0">
                <a:latin typeface="Algerian" panose="04020705040A02060702" pitchFamily="82" charset="0"/>
              </a:rPr>
              <a:t>What is Thankworthy  about our brethren?</a:t>
            </a:r>
          </a:p>
        </p:txBody>
      </p:sp>
      <p:sp>
        <p:nvSpPr>
          <p:cNvPr id="139" name="Rectangle 13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24" name="Rectangle 4">
            <a:extLst>
              <a:ext uri="{FF2B5EF4-FFF2-40B4-BE49-F238E27FC236}">
                <a16:creationId xmlns:a16="http://schemas.microsoft.com/office/drawing/2014/main" id="{74D96DC8-99AC-429C-BD61-6CBAB7E4E67C}"/>
              </a:ext>
            </a:extLst>
          </p:cNvPr>
          <p:cNvSpPr>
            <a:spLocks noGrp="1" noChangeArrowheads="1"/>
          </p:cNvSpPr>
          <p:nvPr>
            <p:ph type="body" idx="1"/>
          </p:nvPr>
        </p:nvSpPr>
        <p:spPr>
          <a:xfrm>
            <a:off x="228600" y="3038179"/>
            <a:ext cx="5534403" cy="3819821"/>
          </a:xfrm>
        </p:spPr>
        <p:txBody>
          <a:bodyPr>
            <a:noAutofit/>
          </a:bodyPr>
          <a:lstStyle/>
          <a:p>
            <a:pPr marL="517525" indent="-517525">
              <a:buFont typeface="Wingdings" panose="05000000000000000000" pitchFamily="2" charset="2"/>
              <a:buChar char=""/>
            </a:pPr>
            <a:r>
              <a:rPr lang="en-US" altLang="en-US" sz="2800" b="1" dirty="0">
                <a:latin typeface="Times New Roman" panose="02020603050405020304" pitchFamily="18" charset="0"/>
              </a:rPr>
              <a:t>The grace of God in their lives </a:t>
            </a:r>
            <a:r>
              <a:rPr lang="en-US" altLang="en-US" sz="2800" i="1" dirty="0">
                <a:latin typeface="Times New Roman" panose="02020603050405020304" pitchFamily="18" charset="0"/>
              </a:rPr>
              <a:t>(1 Corinthians 1:4)</a:t>
            </a:r>
          </a:p>
          <a:p>
            <a:pPr marL="517525" indent="-517525">
              <a:buFont typeface="Wingdings" panose="05000000000000000000" pitchFamily="2" charset="2"/>
              <a:buChar char=""/>
            </a:pPr>
            <a:r>
              <a:rPr lang="en-US" altLang="en-US" sz="2800" b="1" dirty="0">
                <a:latin typeface="Times New Roman" panose="02020603050405020304" pitchFamily="18" charset="0"/>
              </a:rPr>
              <a:t>Their example of faith   </a:t>
            </a:r>
            <a:r>
              <a:rPr lang="en-US" altLang="en-US" sz="2800" i="1" dirty="0">
                <a:latin typeface="Times New Roman" panose="02020603050405020304" pitchFamily="18" charset="0"/>
              </a:rPr>
              <a:t>(Romans 1:8-9)</a:t>
            </a:r>
          </a:p>
          <a:p>
            <a:pPr marL="517525" indent="-517525">
              <a:buFont typeface="Wingdings" panose="05000000000000000000" pitchFamily="2" charset="2"/>
              <a:buChar char=""/>
            </a:pPr>
            <a:r>
              <a:rPr lang="en-US" altLang="en-US" sz="2800" b="1" dirty="0">
                <a:latin typeface="Times New Roman" panose="02020603050405020304" pitchFamily="18" charset="0"/>
              </a:rPr>
              <a:t>Their faith and love                 </a:t>
            </a:r>
            <a:r>
              <a:rPr lang="en-US" altLang="en-US" sz="2800" i="1" dirty="0">
                <a:latin typeface="Times New Roman" panose="02020603050405020304" pitchFamily="18" charset="0"/>
              </a:rPr>
              <a:t>(Eph. 1:15-16; Philemon 4-5; Colossians 1:3-4; 2 Thess. 1:3;    1 Thess. 1:2-3)</a:t>
            </a:r>
            <a:endParaRPr lang="en-US" altLang="en-US" sz="2800" b="1" i="1" dirty="0">
              <a:latin typeface="Times New Roman" panose="02020603050405020304" pitchFamily="18" charset="0"/>
            </a:endParaRPr>
          </a:p>
        </p:txBody>
      </p:sp>
      <p:pic>
        <p:nvPicPr>
          <p:cNvPr id="2" name="Picture 1">
            <a:extLst>
              <a:ext uri="{FF2B5EF4-FFF2-40B4-BE49-F238E27FC236}">
                <a16:creationId xmlns:a16="http://schemas.microsoft.com/office/drawing/2014/main" id="{6A374307-C34A-48E7-8869-F1CD3D62712A}"/>
              </a:ext>
            </a:extLst>
          </p:cNvPr>
          <p:cNvPicPr>
            <a:picLocks noChangeAspect="1"/>
          </p:cNvPicPr>
          <p:nvPr/>
        </p:nvPicPr>
        <p:blipFill rotWithShape="1">
          <a:blip r:embed="rId2"/>
          <a:srcRect l="1044" r="33223"/>
          <a:stretch/>
        </p:blipFill>
        <p:spPr>
          <a:xfrm>
            <a:off x="5763004" y="10"/>
            <a:ext cx="3380995" cy="6857990"/>
          </a:xfrm>
          <a:prstGeom prst="rect">
            <a:avLst/>
          </a:prstGeom>
        </p:spPr>
      </p:pic>
    </p:spTree>
    <p:extLst>
      <p:ext uri="{BB962C8B-B14F-4D97-AF65-F5344CB8AC3E}">
        <p14:creationId xmlns:p14="http://schemas.microsoft.com/office/powerpoint/2010/main" val="737436452"/>
      </p:ext>
    </p:extLst>
  </p:cSld>
  <p:clrMapOvr>
    <a:masterClrMapping/>
  </p:clrMapOvr>
  <p:transition>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09F038E2-C582-4C25-89D2-A45488A2AD02}"/>
              </a:ext>
            </a:extLst>
          </p:cNvPr>
          <p:cNvSpPr>
            <a:spLocks noGrp="1" noChangeArrowheads="1"/>
          </p:cNvSpPr>
          <p:nvPr>
            <p:ph type="title"/>
          </p:nvPr>
        </p:nvSpPr>
        <p:spPr>
          <a:xfrm>
            <a:off x="0" y="152400"/>
            <a:ext cx="5638800" cy="2801429"/>
          </a:xfrm>
        </p:spPr>
        <p:txBody>
          <a:bodyPr anchor="ctr">
            <a:normAutofit/>
          </a:bodyPr>
          <a:lstStyle/>
          <a:p>
            <a:r>
              <a:rPr lang="en-US" altLang="en-US" sz="4800" dirty="0">
                <a:latin typeface="Algerian" panose="04020705040A02060702" pitchFamily="82" charset="0"/>
              </a:rPr>
              <a:t>Loving Thankfulness cements unity</a:t>
            </a:r>
          </a:p>
        </p:txBody>
      </p:sp>
      <p:sp>
        <p:nvSpPr>
          <p:cNvPr id="139" name="Rectangle 13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24" name="Rectangle 4">
            <a:extLst>
              <a:ext uri="{FF2B5EF4-FFF2-40B4-BE49-F238E27FC236}">
                <a16:creationId xmlns:a16="http://schemas.microsoft.com/office/drawing/2014/main" id="{74D96DC8-99AC-429C-BD61-6CBAB7E4E67C}"/>
              </a:ext>
            </a:extLst>
          </p:cNvPr>
          <p:cNvSpPr>
            <a:spLocks noGrp="1" noChangeArrowheads="1"/>
          </p:cNvSpPr>
          <p:nvPr>
            <p:ph type="body" idx="1"/>
          </p:nvPr>
        </p:nvSpPr>
        <p:spPr>
          <a:xfrm>
            <a:off x="228601" y="3038179"/>
            <a:ext cx="5334000" cy="3819821"/>
          </a:xfrm>
        </p:spPr>
        <p:txBody>
          <a:bodyPr>
            <a:noAutofit/>
          </a:bodyPr>
          <a:lstStyle/>
          <a:p>
            <a:pPr marL="517525" indent="-517525">
              <a:buFont typeface="Wingdings" panose="05000000000000000000" pitchFamily="2" charset="2"/>
              <a:buChar char=""/>
            </a:pPr>
            <a:r>
              <a:rPr lang="en-US" altLang="en-US" sz="2800" i="1" dirty="0">
                <a:latin typeface="Times New Roman" panose="02020603050405020304" pitchFamily="18" charset="0"/>
              </a:rPr>
              <a:t>“But above all these things put on love, which is the bond of perfection.  And let the peace of God rule in your hearts, to which also you were called in one body; and be thankful.” 		-- </a:t>
            </a:r>
            <a:r>
              <a:rPr lang="en-US" altLang="en-US" sz="2800" dirty="0">
                <a:latin typeface="Times New Roman" panose="02020603050405020304" pitchFamily="18" charset="0"/>
              </a:rPr>
              <a:t>Colossians 3:14-15 </a:t>
            </a:r>
            <a:endParaRPr lang="en-US" altLang="en-US" sz="2800" i="1" dirty="0">
              <a:latin typeface="Times New Roman" panose="02020603050405020304" pitchFamily="18" charset="0"/>
            </a:endParaRPr>
          </a:p>
        </p:txBody>
      </p:sp>
      <p:pic>
        <p:nvPicPr>
          <p:cNvPr id="2" name="Picture 1">
            <a:extLst>
              <a:ext uri="{FF2B5EF4-FFF2-40B4-BE49-F238E27FC236}">
                <a16:creationId xmlns:a16="http://schemas.microsoft.com/office/drawing/2014/main" id="{6A374307-C34A-48E7-8869-F1CD3D62712A}"/>
              </a:ext>
            </a:extLst>
          </p:cNvPr>
          <p:cNvPicPr>
            <a:picLocks noChangeAspect="1"/>
          </p:cNvPicPr>
          <p:nvPr/>
        </p:nvPicPr>
        <p:blipFill rotWithShape="1">
          <a:blip r:embed="rId2"/>
          <a:srcRect l="1044" r="33223"/>
          <a:stretch/>
        </p:blipFill>
        <p:spPr>
          <a:xfrm>
            <a:off x="5763004" y="10"/>
            <a:ext cx="3380995" cy="6857990"/>
          </a:xfrm>
          <a:prstGeom prst="rect">
            <a:avLst/>
          </a:prstGeom>
        </p:spPr>
      </p:pic>
    </p:spTree>
    <p:extLst>
      <p:ext uri="{BB962C8B-B14F-4D97-AF65-F5344CB8AC3E}">
        <p14:creationId xmlns:p14="http://schemas.microsoft.com/office/powerpoint/2010/main" val="36631166"/>
      </p:ext>
    </p:extLst>
  </p:cSld>
  <p:clrMapOvr>
    <a:masterClrMapping/>
  </p:clrMapOvr>
  <p:transition>
    <p:split orient="vert" dir="in"/>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232</Words>
  <Application>Microsoft Office PowerPoint</Application>
  <PresentationFormat>On-screen Show (4:3)</PresentationFormat>
  <Paragraphs>18</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Algerian</vt:lpstr>
      <vt:lpstr>Arial</vt:lpstr>
      <vt:lpstr>Calibri</vt:lpstr>
      <vt:lpstr>Times New Roman</vt:lpstr>
      <vt:lpstr>Wingdings</vt:lpstr>
      <vt:lpstr>Default Design</vt:lpstr>
      <vt:lpstr>The Unifying Power of Giving Thanks</vt:lpstr>
      <vt:lpstr>A Scriptural Thanksgiving</vt:lpstr>
      <vt:lpstr>Giving Thanks for others is a Solemn duty</vt:lpstr>
      <vt:lpstr>What is Thankworthy  about our brethren?</vt:lpstr>
      <vt:lpstr>Loving Thankfulness cements 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Unifying Power of Scriptural Thanksgiving</dc:title>
  <dc:creator>Eastside Enlightener</dc:creator>
  <cp:lastModifiedBy>Eastside Enlightener</cp:lastModifiedBy>
  <cp:revision>11</cp:revision>
  <dcterms:created xsi:type="dcterms:W3CDTF">2019-11-19T17:04:46Z</dcterms:created>
  <dcterms:modified xsi:type="dcterms:W3CDTF">2019-11-22T21:24:53Z</dcterms:modified>
</cp:coreProperties>
</file>