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3D23-92B3-4627-B931-3C27FAAAA48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53E8A-6B09-4FF4-BDBD-34A5BA3A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gives us all various gifts to use in serving Him and one another.   We should seek to excel in using our gifts to glorify God. </a:t>
            </a:r>
            <a:r>
              <a:rPr lang="en-US"/>
              <a:t>Our eternal destination will be determined in large part by what we have done with what we’ve been given.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53E8A-6B09-4FF4-BDBD-34A5BA3A8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6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6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75754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479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2705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123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05310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22972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9698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3638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9623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64187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7831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2875-1D5F-4EDF-AD10-E8CB420148E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AC9E-BA6E-4145-AFF8-D80AB8F86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9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753B5-D558-40FB-889D-4180003B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84F4-093F-4414-ADEA-C5D8FCCEA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723" y="891435"/>
            <a:ext cx="5952929" cy="4733017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aiandra GD" panose="020E0502030308020204" pitchFamily="34" charset="0"/>
              </a:rPr>
              <a:t>Using 	God’s 			Gifts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02FDE-E9C2-4414-8189-62D4A59D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560" y="6381776"/>
            <a:ext cx="4847254" cy="4012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Peter 4:10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 Romans 12:6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B0E929-9789-45A3-BFF4-9515286D6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7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553C1-C4F8-4111-9050-30ED6E73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9821"/>
          </a:xfrm>
        </p:spPr>
        <p:txBody>
          <a:bodyPr>
            <a:norm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aiandra GD" panose="020E0502030308020204" pitchFamily="34" charset="0"/>
              </a:rPr>
              <a:t>God Gives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4EA8-1E6A-4F3B-8931-511D501D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073"/>
            <a:ext cx="7377016" cy="44868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All things that pertain to life and godliness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(2 Peter 1:3; Ephesians 1:3)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Wisdom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(Proverbs 2:6; James 1:5)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talents and abilities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(1 Peter 4:10-11) </a:t>
            </a:r>
          </a:p>
        </p:txBody>
      </p:sp>
    </p:spTree>
    <p:extLst>
      <p:ext uri="{BB962C8B-B14F-4D97-AF65-F5344CB8AC3E}">
        <p14:creationId xmlns:p14="http://schemas.microsoft.com/office/powerpoint/2010/main" val="19039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B0E929-9789-45A3-BFF4-9515286D6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7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553C1-C4F8-4111-9050-30ED6E73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42534" cy="18275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aiandra GD" panose="020E0502030308020204" pitchFamily="34" charset="0"/>
              </a:rPr>
              <a:t>Using our Gifts to Glorify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4EA8-1E6A-4F3B-8931-511D501D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92693"/>
            <a:ext cx="7125089" cy="454400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 are to USE our gifts to serve others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(1 Peter 4:10-11; Romans 12:6-8)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 must allow others to use their gifts to help us use ours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(Ephesians 4:7-14)</a:t>
            </a:r>
          </a:p>
          <a:p>
            <a:pPr marL="512763" lvl="1" indent="-279400"/>
            <a:r>
              <a:rPr lang="en-US" sz="2800" b="1" dirty="0">
                <a:solidFill>
                  <a:schemeClr val="bg1"/>
                </a:solidFill>
              </a:rPr>
              <a:t>It is important to develop our gifts and use them </a:t>
            </a:r>
            <a:r>
              <a:rPr lang="en-US" sz="2800" dirty="0">
                <a:solidFill>
                  <a:schemeClr val="bg1"/>
                </a:solidFill>
              </a:rPr>
              <a:t>(Exodus 4:10-12; 1 Corinthians 2:1; Romans 15:19; 1 Samuel 17:34-37).</a:t>
            </a:r>
          </a:p>
          <a:p>
            <a:pPr marL="55563" indent="-27940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B0E929-9789-45A3-BFF4-9515286D6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7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553C1-C4F8-4111-9050-30ED6E73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365126"/>
            <a:ext cx="7520473" cy="18928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aiandra GD" panose="020E0502030308020204" pitchFamily="34" charset="0"/>
              </a:rPr>
              <a:t>Using what We’re Given to Give to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4EA8-1E6A-4F3B-8931-511D501D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92693"/>
            <a:ext cx="7125089" cy="454400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God wants us to be givers like He is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(Matthew 5:42-48) 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gives to us so we can give! 		   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(2 Corinthians 9:10-11)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 should seek to abound and excel   in giving as we do in other gifts           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(2 Corinthians 8:7) 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Let us give as God has prospered us  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(1 Corinthians 16:2)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B0E929-9789-45A3-BFF4-9515286D6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7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553C1-C4F8-4111-9050-30ED6E73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865721"/>
            <a:ext cx="6055568" cy="512655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aiandra GD" panose="020E0502030308020204" pitchFamily="34" charset="0"/>
              </a:rPr>
              <a:t>Our eternal destination will be determined in large part by what we have done with what we’ve been given. </a:t>
            </a:r>
          </a:p>
        </p:txBody>
      </p:sp>
    </p:spTree>
    <p:extLst>
      <p:ext uri="{BB962C8B-B14F-4D97-AF65-F5344CB8AC3E}">
        <p14:creationId xmlns:p14="http://schemas.microsoft.com/office/powerpoint/2010/main" val="13595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263</Words>
  <Application>Microsoft Office PowerPoint</Application>
  <PresentationFormat>On-screen Show (4:3)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Agency FB</vt:lpstr>
      <vt:lpstr>Arial</vt:lpstr>
      <vt:lpstr>Berlin Sans FB Demi</vt:lpstr>
      <vt:lpstr>Calibri</vt:lpstr>
      <vt:lpstr>Calibri Light</vt:lpstr>
      <vt:lpstr>Maiandra GD</vt:lpstr>
      <vt:lpstr>Office Theme</vt:lpstr>
      <vt:lpstr>1_Office Theme</vt:lpstr>
      <vt:lpstr>Using  God’s    Gifts </vt:lpstr>
      <vt:lpstr>God Gives Us…</vt:lpstr>
      <vt:lpstr>Using our Gifts to Glorify God</vt:lpstr>
      <vt:lpstr>Using what We’re Given to Give to Others</vt:lpstr>
      <vt:lpstr>Our eternal destination will be determined in large part by what we have done with what we’ve been given. 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God’s Gifts</dc:title>
  <dc:creator>Steve</dc:creator>
  <cp:lastModifiedBy>Eastside Enlightener</cp:lastModifiedBy>
  <cp:revision>15</cp:revision>
  <dcterms:created xsi:type="dcterms:W3CDTF">2020-11-27T13:53:39Z</dcterms:created>
  <dcterms:modified xsi:type="dcterms:W3CDTF">2020-11-28T16:47:57Z</dcterms:modified>
</cp:coreProperties>
</file>