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78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463734"/>
    <a:srgbClr val="E7E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FB59D-79E1-4506-A2BF-7EB993773BD1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DDF92-C6F0-4BBD-B044-F3D26A7F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22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Master was a servant.   His love for God and us motivated Him to serve.  If we want to be happy, we should </a:t>
            </a:r>
            <a:r>
              <a:rPr lang="en-US"/>
              <a:t>be like Him.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DDF92-C6F0-4BBD-B044-F3D26A7FC2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53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DDF92-C6F0-4BBD-B044-F3D26A7FC2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11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64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BF4FDF-A9CF-40FE-882E-AE64A7261A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6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388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B4103-D338-4E50-9291-F6DA14B51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10EE19-6F0A-4304-A9F7-C1D117C02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87368-C6DC-48C4-B014-DE0CE58A4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18550-11A3-4A06-B678-FCDFD47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B8882-7912-4493-81CC-B06C73648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BA9DB-EF37-418A-9DAE-6957370C7D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079432"/>
      </p:ext>
    </p:extLst>
  </p:cSld>
  <p:clrMapOvr>
    <a:masterClrMapping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F3DE5-5A04-454F-BBA7-5487CC173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E002DF-D696-42D9-8F15-0276BF42B5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EC5D1-43B9-4870-A4C0-706DE9AE5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6441F-A21C-49FF-861C-37106C4B2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5EF14-B233-462E-9B73-CB1696877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D7CE9-7BB1-4166-9505-49A13C91EC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333371"/>
      </p:ext>
    </p:extLst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95B9E3-71AF-48BE-A0E0-6A6D811BD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BDCC0-966D-4A71-BBF9-D24959E0E9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2B879-A3C3-4A2C-9243-10059CEE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13E2B-6F1D-48FC-9805-018F99524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2F77E-4A5E-41F0-BA89-9C0F4F218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4C315-9112-4D4A-B2DA-9D75A9C6B2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288765"/>
      </p:ext>
    </p:extLst>
  </p:cSld>
  <p:clrMapOvr>
    <a:masterClrMapping/>
  </p:clrMapOvr>
  <p:transition>
    <p:split orient="vert"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0A04C-9F62-4F1E-A985-9EB82F82A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EFE3B5-5EF8-4240-AD08-A15C316A1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F74E5-E74B-4845-8EE2-D64E17AE4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555E2-8F55-4D43-B3C5-EE93BAE26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FCD9B-050F-4F73-8F44-70E8347FD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567579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A5F09-DDCB-4B4A-85C4-0A28FD387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53272-B698-4E3E-A81F-75961AECE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F7ADB-A97A-4601-81C9-49A36F4C4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CC2E4-1777-4C01-8896-F4FD5BE9A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A8A8E-3D22-4FB2-9477-260712AA0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845588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2DE02-5541-4CB9-B942-97EDBFC9C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1785F-A32C-434D-9A09-1B7A4687D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47120-3EEB-41D2-90A4-0456AC29E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E8233-9B8B-47BC-A098-255A35F0C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4793F-6E6C-4083-8EF8-340F92368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784130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AFE90-755B-47F2-9F1C-6C89B8B90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C66B5-53A8-45B7-B4E7-6A3B8D4259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E0E67-F55D-40FC-836C-66C19A8FA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88A34-BA0E-47ED-8B40-A7CC59099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4CFFA-5657-4F64-8452-704A8FC0A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1A9D6-D38A-4A29-AED8-17F68D76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513171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568CD-8338-4B34-B139-B8590E249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655FD-5D37-4765-B85E-9C4D27F62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2CDD10-4A95-4150-86B8-9FFD78B50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4C5C34-7D56-4971-886D-2B7E4BBFD8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224C94-5B88-4A22-97DF-CB18AE796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DA370-F846-4D14-9FAE-2F73348C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39CE97-F0DC-4533-A5E5-D385952D0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63DC15-2D66-45B7-BE54-9C3F6D14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304533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35F87-D88C-4CD0-8BC7-5382B0D7D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142AC5-AC2B-4EA4-B5CA-998D07F0F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AC12A-3E85-4CC1-B274-913987E3C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5E58E5-6D6C-4355-AEED-F98967F8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181630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5BB757-258F-41DF-8125-F9D660F1A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2D5FDC-B99F-4CB8-8E54-9704224C1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D061B-6D7C-44A5-82E3-B273E0A38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290422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5CD2E-6294-476A-BC79-1BA9D547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8F5CB-ED1C-408D-A1A1-F27EEF75D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1DFE7F-BB7F-4514-8BAA-8D7070ACC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05D30-D01D-4329-BE3F-CB3F6CFBB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12/5/2020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095A2-03DB-45E1-82FC-875CCEA09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09AD3-20EE-4296-AD07-181EDE17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906742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66FA2-95DE-497B-9040-65D1AA0C4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B220B-13A7-4451-B73E-E1D8132AF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CF02B-3A99-43D7-BECB-3A2AE6AFC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7CA28-DC0F-4D7D-8A7A-8B4E55AB2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CDA5C-C6A4-498A-92D3-77E8FECA9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76138-9405-4882-B6CE-4AF34D2B28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561274"/>
      </p:ext>
    </p:extLst>
  </p:cSld>
  <p:clrMapOvr>
    <a:masterClrMapping/>
  </p:clrMapOvr>
  <p:transition>
    <p:split orient="vert" dir="in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FAC85-08D1-45BC-A32F-33556E079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9742C1-889F-4785-B9A7-2DD705D35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0B65BB-86DB-486E-8413-7E889122D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2AEEC-DC35-47D1-A929-DD3B3BF0C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12/5/2020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FA09A-BE1A-4660-BB1F-B05A8455E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4B37-F6C7-402C-99C5-84F28598F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70065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A2D6F-8590-41C0-BA6E-38F644815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932E2C-7C1A-4CBD-87ED-14D40C42F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73169-C983-497D-87D6-FB4070DA6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12/5/2020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9F3D5-D35B-45B8-A6E5-136CE2B3D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4C795-87BF-4DA4-9060-F98A19310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497708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3B448E-11C6-4D6B-B50E-5F63604087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5816E8-42AE-47A4-B97C-E0AA1FC1C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EE4C6-DD0F-42F7-899E-353035170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12/5/2020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E059B-3513-4CBB-8548-27C3A5E3B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ED5D7-255C-4803-896A-78B4B5DC4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813919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F3FEB-7249-426C-A441-D575ED9D3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BCA69-58F2-4FED-9AC1-87B8DAC5E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B14D0-80BC-4118-8C86-6C5B689D7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917E4-F326-43CF-B2E9-4304E8872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BFA81-69AA-47CC-B562-64EF08F0E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634B0-893C-4AB6-BCD6-1CADC15A5C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989810"/>
      </p:ext>
    </p:extLst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CD6C8-57A8-4A16-8519-E9085297C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3D0AD-9FEB-447B-9C0D-0F6A808937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8D214C-5B6D-4FFD-8AFA-E47F349BC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441EB2-33F4-4BD0-9184-C41F3C92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CA071-DD3B-4693-B703-C437C9AC3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67645-5D0B-4736-A18E-C1DB75AC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96215-2371-40E5-8944-FB64EEF8AB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726207"/>
      </p:ext>
    </p:extLst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D3E1F-47C0-4E50-BEC6-7E842A079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D72C-58C4-45BD-A8BD-2A7546F15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5E4B0-DFE2-4202-BD8F-D2AF9117E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C92C5B-EAF3-4279-9795-FDAA05CBC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B3F773-E3BF-439A-9172-BF85D370D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BC759F-E0A8-462C-A02A-1EA137D9A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EAFAC3-48FD-4E8B-AB5E-520A6586E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6D6158-255A-4674-9587-834342F3E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99C16-5B7D-4F98-A27A-70EFA50D21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216580"/>
      </p:ext>
    </p:extLst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E8415-A761-4902-9F5A-659D5079B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5EC96C-7352-426E-A962-A6C8DD26C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76DED-67C3-4062-B346-E9EC38BA9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42AE2-1A00-4E2B-9E06-A966BB39D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33E14-F6F6-4966-89EF-98BBED43A3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433346"/>
      </p:ext>
    </p:extLst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F32772-5F90-49FF-9ECA-B5B0F220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C15B73-5C0A-4BA4-9F95-8AEB56427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54AB6-3631-4752-B5A0-E3D7B174C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754B0-45DF-444D-A15D-D3A421C160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814101"/>
      </p:ext>
    </p:extLst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BE25B-380E-468F-86AA-D59D771E0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A43B1-2E43-47B2-873E-4B6B00BF0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E448F-AF58-4559-898F-898FCBE1B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C1DF0-B686-4962-8EBA-BD9794CD6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A6D97-5E2B-4182-904C-1F87B2C27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77C739-4E91-433A-A086-206A07A9B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652AB-8CF3-4C21-9094-17B3DB70D6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828575"/>
      </p:ext>
    </p:extLst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17F1A-2D2B-4E24-95DA-0F73879DF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BE57F5-606E-409A-A7FC-3D6FECBC5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DA4C8-83E3-4C71-82D8-90FA6EBE7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EB8F54-2692-427B-A274-04A1ED457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4D751-8839-4667-960B-84FA1CF7B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17366-C3CF-4E28-A248-FB2DB789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49DF8-A577-44E3-97FD-B87CD116BB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402872"/>
      </p:ext>
    </p:extLst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A8B43FD-29E1-46B2-A710-13E513D368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E75D362-83B7-4DED-B60F-1E5B7811B8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E2777A5-F8EF-4DD7-A48C-23CCA3F4906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536D2E4-39BB-48CE-B08C-3931D53A043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A3B6469-58E4-410E-B35D-2987EC1C1B7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B39CF3-5154-4F28-8D45-732B86AD96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982846-CCFE-4E2B-9785-7E2960848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551E2-A783-49EB-BC6A-26FA5E7E3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37BEE-2F6E-4D54-81DB-19183533F7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12/5/2020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EA432-CDCA-43A6-A416-B52131F129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30308-656B-4F40-9011-ABDC1C200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01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23404C-35B8-4776-831E-D6D08AE9D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6A169-B6AA-48C7-920E-068B2C96F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8380" y="1905000"/>
            <a:ext cx="4968240" cy="3276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ln w="0"/>
                <a:solidFill>
                  <a:srgbClr val="FFCC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mpus Sans ITC" panose="04020404030D07020202" pitchFamily="82" charset="0"/>
              </a:rPr>
              <a:t>Serving Like the Master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EF640E-C137-492D-A33C-6F7A8A677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6248400"/>
            <a:ext cx="7543800" cy="5541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CC99"/>
                </a:solidFill>
                <a:latin typeface="Tempus Sans ITC" panose="04020404030D07020202" pitchFamily="82" charset="0"/>
              </a:rPr>
              <a:t>John 13:1-17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C6C0F-E857-4E3C-B461-ADFE56B7F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786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ED4CF8-0A56-4CD0-8075-03885662D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22" y="304800"/>
            <a:ext cx="2703324" cy="4449762"/>
          </a:xfrm>
        </p:spPr>
        <p:txBody>
          <a:bodyPr/>
          <a:lstStyle/>
          <a:p>
            <a:r>
              <a:rPr lang="en-US" sz="5400" dirty="0">
                <a:solidFill>
                  <a:srgbClr val="FFCC99"/>
                </a:solidFill>
                <a:effectLst/>
                <a:latin typeface="Tempus Sans ITC" panose="04020404030D07020202" pitchFamily="82" charset="0"/>
              </a:rPr>
              <a:t>Serving like the Master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F063753-4390-4878-92D1-44FAE3C194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34091" y="762000"/>
            <a:ext cx="6017342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dirty="0">
                <a:solidFill>
                  <a:srgbClr val="463734"/>
                </a:solidFill>
                <a:latin typeface="Cambria" panose="02040503050406030204" pitchFamily="18" charset="0"/>
              </a:rPr>
              <a:t>His Motivation for Service</a:t>
            </a:r>
            <a:r>
              <a:rPr lang="en-US" altLang="en-US" dirty="0">
                <a:solidFill>
                  <a:srgbClr val="463734"/>
                </a:solidFill>
                <a:latin typeface="Cambria" panose="02040503050406030204" pitchFamily="18" charset="0"/>
              </a:rPr>
              <a:t>:</a:t>
            </a:r>
          </a:p>
          <a:p>
            <a:r>
              <a:rPr lang="en-US" altLang="en-US" dirty="0">
                <a:solidFill>
                  <a:srgbClr val="463734"/>
                </a:solidFill>
                <a:latin typeface="Cambria" panose="02040503050406030204" pitchFamily="18" charset="0"/>
              </a:rPr>
              <a:t>Love for others (13:1)</a:t>
            </a:r>
          </a:p>
          <a:p>
            <a:pPr lvl="1"/>
            <a:r>
              <a:rPr lang="en-US" altLang="en-US" dirty="0">
                <a:solidFill>
                  <a:srgbClr val="463734"/>
                </a:solidFill>
                <a:latin typeface="Cambria" panose="02040503050406030204" pitchFamily="18" charset="0"/>
              </a:rPr>
              <a:t>Galatians 5:13; Heb. 6:10</a:t>
            </a:r>
          </a:p>
          <a:p>
            <a:r>
              <a:rPr lang="en-US" altLang="en-US" dirty="0">
                <a:solidFill>
                  <a:srgbClr val="463734"/>
                </a:solidFill>
                <a:latin typeface="Cambria" panose="02040503050406030204" pitchFamily="18" charset="0"/>
              </a:rPr>
              <a:t>An eternal relationship with God the Father (13:3)</a:t>
            </a:r>
          </a:p>
          <a:p>
            <a:pPr lvl="1"/>
            <a:r>
              <a:rPr lang="en-US" altLang="en-US" dirty="0">
                <a:solidFill>
                  <a:srgbClr val="463734"/>
                </a:solidFill>
                <a:latin typeface="Cambria" panose="02040503050406030204" pitchFamily="18" charset="0"/>
              </a:rPr>
              <a:t>John 16:28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E068911B-8408-4671-BFFE-0B419A9824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76600" y="990600"/>
            <a:ext cx="5563078" cy="5234781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dirty="0">
                <a:solidFill>
                  <a:srgbClr val="463734"/>
                </a:solidFill>
                <a:latin typeface="Cambria" panose="02040503050406030204" pitchFamily="18" charset="0"/>
              </a:rPr>
              <a:t>The Nature of His Service</a:t>
            </a:r>
            <a:r>
              <a:rPr lang="en-US" altLang="en-US" dirty="0">
                <a:solidFill>
                  <a:srgbClr val="463734"/>
                </a:solidFill>
                <a:latin typeface="Cambria" panose="02040503050406030204" pitchFamily="18" charset="0"/>
              </a:rPr>
              <a:t>:</a:t>
            </a:r>
          </a:p>
          <a:p>
            <a:r>
              <a:rPr lang="en-US" altLang="en-US" dirty="0">
                <a:solidFill>
                  <a:srgbClr val="463734"/>
                </a:solidFill>
                <a:latin typeface="Cambria" panose="02040503050406030204" pitchFamily="18" charset="0"/>
              </a:rPr>
              <a:t>Humble &amp; Menial (13:4-5) </a:t>
            </a:r>
          </a:p>
          <a:p>
            <a:pPr lvl="1"/>
            <a:r>
              <a:rPr lang="en-US" altLang="en-US" dirty="0">
                <a:solidFill>
                  <a:srgbClr val="463734"/>
                </a:solidFill>
                <a:latin typeface="Cambria" panose="02040503050406030204" pitchFamily="18" charset="0"/>
              </a:rPr>
              <a:t>Mark 10:35-45</a:t>
            </a:r>
          </a:p>
          <a:p>
            <a:r>
              <a:rPr lang="en-US" altLang="en-US" dirty="0">
                <a:solidFill>
                  <a:srgbClr val="463734"/>
                </a:solidFill>
                <a:latin typeface="Cambria" panose="02040503050406030204" pitchFamily="18" charset="0"/>
              </a:rPr>
              <a:t>Insistent (13:6-10)</a:t>
            </a:r>
          </a:p>
          <a:p>
            <a:pPr lvl="1"/>
            <a:r>
              <a:rPr lang="en-US" altLang="en-US" dirty="0">
                <a:solidFill>
                  <a:srgbClr val="463734"/>
                </a:solidFill>
                <a:latin typeface="Cambria" panose="02040503050406030204" pitchFamily="18" charset="0"/>
              </a:rPr>
              <a:t>Acts 16:15; 1 Peter 4:9-10; 5:5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5F981C-7B9E-4176-98AF-B6C452131C25}"/>
              </a:ext>
            </a:extLst>
          </p:cNvPr>
          <p:cNvSpPr txBox="1">
            <a:spLocks/>
          </p:cNvSpPr>
          <p:nvPr/>
        </p:nvSpPr>
        <p:spPr bwMode="auto">
          <a:xfrm>
            <a:off x="304322" y="304800"/>
            <a:ext cx="2703324" cy="444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5400" dirty="0">
                <a:solidFill>
                  <a:srgbClr val="FFCC99"/>
                </a:solidFill>
                <a:effectLst/>
                <a:latin typeface="Tempus Sans ITC" panose="04020404030D07020202" pitchFamily="82" charset="0"/>
              </a:rPr>
              <a:t>Serving like the Master</a:t>
            </a:r>
            <a:endParaRPr lang="en-US" sz="5400" dirty="0">
              <a:solidFill>
                <a:srgbClr val="463734"/>
              </a:solidFill>
              <a:effectLst>
                <a:glow rad="101600">
                  <a:srgbClr val="FFCC99">
                    <a:alpha val="60000"/>
                  </a:srgbClr>
                </a:glow>
              </a:effectLst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D1EC7C58-FD61-476F-B4D6-3F980D929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0" y="533400"/>
            <a:ext cx="53340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dirty="0">
                <a:solidFill>
                  <a:srgbClr val="463734"/>
                </a:solidFill>
                <a:latin typeface="Cambria" panose="02040503050406030204" pitchFamily="18" charset="0"/>
              </a:rPr>
              <a:t>A Christian is a Servant!</a:t>
            </a:r>
            <a:endParaRPr lang="en-US" altLang="en-US" dirty="0">
              <a:solidFill>
                <a:srgbClr val="463734"/>
              </a:solidFill>
              <a:latin typeface="Cambria" panose="02040503050406030204" pitchFamily="18" charset="0"/>
            </a:endParaRPr>
          </a:p>
          <a:p>
            <a:r>
              <a:rPr lang="en-US" altLang="en-US" dirty="0">
                <a:solidFill>
                  <a:srgbClr val="463734"/>
                </a:solidFill>
                <a:latin typeface="Cambria" panose="02040503050406030204" pitchFamily="18" charset="0"/>
              </a:rPr>
              <a:t>Every follower of Christ must become a servant (13:14-15)</a:t>
            </a:r>
          </a:p>
          <a:p>
            <a:r>
              <a:rPr lang="en-US" altLang="en-US" dirty="0">
                <a:solidFill>
                  <a:srgbClr val="463734"/>
                </a:solidFill>
                <a:latin typeface="Cambria" panose="02040503050406030204" pitchFamily="18" charset="0"/>
              </a:rPr>
              <a:t>Jesus left us an </a:t>
            </a:r>
            <a:r>
              <a:rPr lang="en-US" altLang="en-US" b="1" dirty="0">
                <a:solidFill>
                  <a:srgbClr val="463734"/>
                </a:solidFill>
                <a:latin typeface="Cambria" panose="02040503050406030204" pitchFamily="18" charset="0"/>
              </a:rPr>
              <a:t>example</a:t>
            </a:r>
            <a:r>
              <a:rPr lang="en-US" altLang="en-US" dirty="0">
                <a:solidFill>
                  <a:srgbClr val="463734"/>
                </a:solidFill>
                <a:latin typeface="Cambria" panose="02040503050406030204" pitchFamily="18" charset="0"/>
              </a:rPr>
              <a:t>     to be followed</a:t>
            </a:r>
          </a:p>
          <a:p>
            <a:pPr lvl="1"/>
            <a:r>
              <a:rPr lang="en-US" altLang="en-US" dirty="0">
                <a:solidFill>
                  <a:srgbClr val="463734"/>
                </a:solidFill>
                <a:latin typeface="Cambria" panose="02040503050406030204" pitchFamily="18" charset="0"/>
              </a:rPr>
              <a:t>Luke 22:25-27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F2608AB-CB8F-4AFB-844D-0D9BB25FA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22" y="304800"/>
            <a:ext cx="2703324" cy="4449762"/>
          </a:xfrm>
        </p:spPr>
        <p:txBody>
          <a:bodyPr/>
          <a:lstStyle/>
          <a:p>
            <a:r>
              <a:rPr lang="en-US" sz="5400" dirty="0">
                <a:solidFill>
                  <a:srgbClr val="FFCC99"/>
                </a:solidFill>
                <a:effectLst/>
                <a:latin typeface="Tempus Sans ITC" panose="04020404030D07020202" pitchFamily="82" charset="0"/>
              </a:rPr>
              <a:t>Serving like the Master</a:t>
            </a:r>
            <a:endParaRPr lang="en-US" sz="5400" dirty="0">
              <a:solidFill>
                <a:srgbClr val="463734"/>
              </a:solidFill>
              <a:effectLst>
                <a:glow rad="101600">
                  <a:srgbClr val="FFCC99">
                    <a:alpha val="60000"/>
                  </a:srgbClr>
                </a:glow>
              </a:effectLst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35AC0AD0-E8DC-4E25-B4B3-379B65A871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981200"/>
            <a:ext cx="6781800" cy="2438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sz="4000" dirty="0">
                <a:solidFill>
                  <a:srgbClr val="463734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“If you know these things, happy are ye if you do them.” </a:t>
            </a:r>
            <a:r>
              <a:rPr lang="en-US" altLang="ja-JP" sz="3600" dirty="0">
                <a:solidFill>
                  <a:srgbClr val="463734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			     </a:t>
            </a:r>
            <a:r>
              <a:rPr lang="en-US" altLang="ja-JP" dirty="0">
                <a:solidFill>
                  <a:srgbClr val="463734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(John 13:17, KJV) </a:t>
            </a:r>
            <a:endParaRPr lang="en-US" altLang="en-US" sz="3600" dirty="0">
              <a:solidFill>
                <a:srgbClr val="463734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ouse with trees in the background&#10;&#10;Description automatically generated">
            <a:extLst>
              <a:ext uri="{FF2B5EF4-FFF2-40B4-BE49-F238E27FC236}">
                <a16:creationId xmlns:a16="http://schemas.microsoft.com/office/drawing/2014/main" id="{74FB10CE-D03E-475E-9381-752293586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300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20300E-4B8E-478B-954E-ADAAECAA7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406153"/>
            <a:ext cx="5676555" cy="192260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lin Sans FB Demi" panose="020E0802020502020306" pitchFamily="34" charset="0"/>
              </a:rPr>
              <a:t>Eastside Church of Christ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335A6-33FA-4D1A-BCC6-3C8CEF118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3469" y="3328757"/>
            <a:ext cx="4616415" cy="1208141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gency FB" panose="020B0503020202020204" pitchFamily="34" charset="0"/>
              </a:rPr>
              <a:t>Eastside-church.org</a:t>
            </a:r>
          </a:p>
        </p:txBody>
      </p:sp>
    </p:spTree>
    <p:extLst>
      <p:ext uri="{BB962C8B-B14F-4D97-AF65-F5344CB8AC3E}">
        <p14:creationId xmlns:p14="http://schemas.microsoft.com/office/powerpoint/2010/main" val="12184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165</Words>
  <Application>Microsoft Office PowerPoint</Application>
  <PresentationFormat>On-screen Show (4:3)</PresentationFormat>
  <Paragraphs>26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Agency FB</vt:lpstr>
      <vt:lpstr>Arial</vt:lpstr>
      <vt:lpstr>Berlin Sans FB Demi</vt:lpstr>
      <vt:lpstr>Calibri</vt:lpstr>
      <vt:lpstr>Calibri Light</vt:lpstr>
      <vt:lpstr>Cambria</vt:lpstr>
      <vt:lpstr>Tempus Sans ITC</vt:lpstr>
      <vt:lpstr>Default Design</vt:lpstr>
      <vt:lpstr>1_Office Theme</vt:lpstr>
      <vt:lpstr>Serving Like the Master</vt:lpstr>
      <vt:lpstr>Serving like the Master</vt:lpstr>
      <vt:lpstr>PowerPoint Presentation</vt:lpstr>
      <vt:lpstr>Serving like the Master</vt:lpstr>
      <vt:lpstr>PowerPoint Presentation</vt:lpstr>
      <vt:lpstr>Eastside Church of Christ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Serving Like the Master</dc:title>
  <dc:creator>Steve</dc:creator>
  <cp:lastModifiedBy>Steve</cp:lastModifiedBy>
  <cp:revision>10</cp:revision>
  <dcterms:created xsi:type="dcterms:W3CDTF">2020-12-04T18:46:13Z</dcterms:created>
  <dcterms:modified xsi:type="dcterms:W3CDTF">2020-12-05T15:41:55Z</dcterms:modified>
</cp:coreProperties>
</file>