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95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84" d="100"/>
          <a:sy n="84" d="100"/>
        </p:scale>
        <p:origin x="1296"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C37ED-560A-4E05-B03E-720F1BF07C65}" type="datetimeFigureOut">
              <a:rPr lang="en-US" smtClean="0"/>
              <a:t>12/13/2015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022E5-CF3D-4A5B-9FC1-9780BB250279}" type="slidenum">
              <a:rPr lang="en-US" smtClean="0"/>
              <a:t>‹#›</a:t>
            </a:fld>
            <a:endParaRPr lang="en-US"/>
          </a:p>
        </p:txBody>
      </p:sp>
    </p:spTree>
    <p:extLst>
      <p:ext uri="{BB962C8B-B14F-4D97-AF65-F5344CB8AC3E}">
        <p14:creationId xmlns:p14="http://schemas.microsoft.com/office/powerpoint/2010/main" val="1713315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Like the filter</a:t>
            </a:r>
            <a:r>
              <a:rPr lang="en-US" baseline="0" dirty="0" smtClean="0"/>
              <a:t> of a central air unit, there are filters for our souls that must be kept in peek operating condition in order to prevent the inner man from becoming polluted.  We must filter what we hear, what we say and what we see.</a:t>
            </a:r>
            <a:endParaRPr lang="en-US" dirty="0"/>
          </a:p>
        </p:txBody>
      </p:sp>
      <p:sp>
        <p:nvSpPr>
          <p:cNvPr id="4" name="Slide Number Placeholder 3"/>
          <p:cNvSpPr>
            <a:spLocks noGrp="1"/>
          </p:cNvSpPr>
          <p:nvPr>
            <p:ph type="sldNum" sz="quarter" idx="10"/>
          </p:nvPr>
        </p:nvSpPr>
        <p:spPr/>
        <p:txBody>
          <a:bodyPr/>
          <a:lstStyle/>
          <a:p>
            <a:fld id="{831022E5-CF3D-4A5B-9FC1-9780BB250279}" type="slidenum">
              <a:rPr lang="en-US" smtClean="0"/>
              <a:t>1</a:t>
            </a:fld>
            <a:endParaRPr lang="en-US"/>
          </a:p>
        </p:txBody>
      </p:sp>
    </p:spTree>
    <p:extLst>
      <p:ext uri="{BB962C8B-B14F-4D97-AF65-F5344CB8AC3E}">
        <p14:creationId xmlns:p14="http://schemas.microsoft.com/office/powerpoint/2010/main" val="171915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70939AE-541B-4F74-A595-6AF8DFC89D02}" type="datetimeFigureOut">
              <a:rPr lang="en-US" smtClean="0"/>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6462700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0939AE-541B-4F74-A595-6AF8DFC89D02}" type="datetimeFigureOut">
              <a:rPr lang="en-US" smtClean="0"/>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23380487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0939AE-541B-4F74-A595-6AF8DFC89D02}" type="datetimeFigureOut">
              <a:rPr lang="en-US" smtClean="0"/>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2685925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0939AE-541B-4F74-A595-6AF8DFC89D02}" type="datetimeFigureOut">
              <a:rPr lang="en-US" smtClean="0"/>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13583963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939AE-541B-4F74-A595-6AF8DFC89D02}" type="datetimeFigureOut">
              <a:rPr lang="en-US" smtClean="0"/>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7708818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70939AE-541B-4F74-A595-6AF8DFC89D02}" type="datetimeFigureOut">
              <a:rPr lang="en-US" smtClean="0"/>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32535632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70939AE-541B-4F74-A595-6AF8DFC89D02}" type="datetimeFigureOut">
              <a:rPr lang="en-US" smtClean="0"/>
              <a:t>12/13/2015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35691462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70939AE-541B-4F74-A595-6AF8DFC89D02}" type="datetimeFigureOut">
              <a:rPr lang="en-US" smtClean="0"/>
              <a:t>12/13/2015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73721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939AE-541B-4F74-A595-6AF8DFC89D02}" type="datetimeFigureOut">
              <a:rPr lang="en-US" smtClean="0"/>
              <a:t>12/13/2015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3312896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939AE-541B-4F74-A595-6AF8DFC89D02}" type="datetimeFigureOut">
              <a:rPr lang="en-US" smtClean="0"/>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1234202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939AE-541B-4F74-A595-6AF8DFC89D02}" type="datetimeFigureOut">
              <a:rPr lang="en-US" smtClean="0"/>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0538B-9866-428A-ACCB-22ECA2195EA0}" type="slidenum">
              <a:rPr lang="en-US" smtClean="0"/>
              <a:t>‹#›</a:t>
            </a:fld>
            <a:endParaRPr lang="en-US"/>
          </a:p>
        </p:txBody>
      </p:sp>
    </p:spTree>
    <p:extLst>
      <p:ext uri="{BB962C8B-B14F-4D97-AF65-F5344CB8AC3E}">
        <p14:creationId xmlns:p14="http://schemas.microsoft.com/office/powerpoint/2010/main" val="14341148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rgbClr val="5195D3"/>
            </a:gs>
            <a:gs pos="83000">
              <a:schemeClr val="tx1">
                <a:lumMod val="95000"/>
                <a:lumOff val="5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939AE-541B-4F74-A595-6AF8DFC89D02}" type="datetimeFigureOut">
              <a:rPr lang="en-US" smtClean="0"/>
              <a:t>12/13/2015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0538B-9866-428A-ACCB-22ECA2195EA0}" type="slidenum">
              <a:rPr lang="en-US" smtClean="0"/>
              <a:t>‹#›</a:t>
            </a:fld>
            <a:endParaRPr lang="en-US"/>
          </a:p>
        </p:txBody>
      </p:sp>
    </p:spTree>
    <p:extLst>
      <p:ext uri="{BB962C8B-B14F-4D97-AF65-F5344CB8AC3E}">
        <p14:creationId xmlns:p14="http://schemas.microsoft.com/office/powerpoint/2010/main" val="7176946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830"/>
            <a:ext cx="7772400" cy="1156380"/>
          </a:xfrm>
        </p:spPr>
        <p:txBody>
          <a:bodyPr/>
          <a:lstStyle/>
          <a:p>
            <a:r>
              <a:rPr lang="en-US" dirty="0" smtClean="0">
                <a:latin typeface="Berlin Sans FB Demi" panose="020E0802020502020306" pitchFamily="34" charset="0"/>
              </a:rPr>
              <a:t>Changing Your Filter</a:t>
            </a:r>
            <a:endParaRPr lang="en-US" dirty="0">
              <a:latin typeface="Berlin Sans FB Demi" panose="020E0802020502020306" pitchFamily="34" charset="0"/>
            </a:endParaRPr>
          </a:p>
        </p:txBody>
      </p:sp>
      <p:sp>
        <p:nvSpPr>
          <p:cNvPr id="3" name="Subtitle 2"/>
          <p:cNvSpPr>
            <a:spLocks noGrp="1"/>
          </p:cNvSpPr>
          <p:nvPr>
            <p:ph type="subTitle" idx="1"/>
          </p:nvPr>
        </p:nvSpPr>
        <p:spPr/>
        <p:txBody>
          <a:bodyPr/>
          <a:lstStyle/>
          <a:p>
            <a:endParaRPr lang="en-US" dirty="0"/>
          </a:p>
        </p:txBody>
      </p:sp>
      <p:pic>
        <p:nvPicPr>
          <p:cNvPr id="1026" name="Picture 2" descr="http://33.media.tumblr.com/tumblr_lyz7zt1tyW1qja0y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8116" y="1728210"/>
            <a:ext cx="4762500" cy="387868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217733" y="5606890"/>
            <a:ext cx="6783267" cy="523220"/>
          </a:xfrm>
          <a:prstGeom prst="rect">
            <a:avLst/>
          </a:prstGeom>
          <a:noFill/>
        </p:spPr>
        <p:txBody>
          <a:bodyPr wrap="none" lIns="91440" tIns="45720" rIns="91440" bIns="45720">
            <a:spAutoFit/>
          </a:bodyPr>
          <a:lstStyle/>
          <a:p>
            <a:pPr algn="ctr"/>
            <a:r>
              <a:rPr lang="en-US" sz="2800" b="0" cap="none" spc="0" dirty="0" smtClean="0">
                <a:ln w="0">
                  <a:solidFill>
                    <a:schemeClr val="accent5">
                      <a:lumMod val="75000"/>
                    </a:schemeClr>
                  </a:solidFill>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Learning to screen what we hear, say, and see</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548874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25000">
              <a:srgbClr val="CEE1F3"/>
            </a:gs>
            <a:gs pos="0">
              <a:schemeClr val="accent1">
                <a:lumMod val="5000"/>
                <a:lumOff val="95000"/>
              </a:schemeClr>
            </a:gs>
            <a:gs pos="74000">
              <a:schemeClr val="accent1">
                <a:lumMod val="60000"/>
                <a:lumOff val="40000"/>
              </a:schemeClr>
            </a:gs>
            <a:gs pos="83000">
              <a:schemeClr val="tx1">
                <a:lumMod val="95000"/>
                <a:lumOff val="5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Berlin Sans FB Demi" panose="020E0802020502020306" pitchFamily="34" charset="0"/>
              </a:rPr>
              <a:t>Filter What You Hear</a:t>
            </a:r>
            <a:r>
              <a:rPr lang="en-US" dirty="0" smtClean="0">
                <a:latin typeface="Berlin Sans FB Demi" panose="020E0802020502020306" pitchFamily="34" charset="0"/>
              </a:rPr>
              <a:t/>
            </a:r>
            <a:br>
              <a:rPr lang="en-US" dirty="0" smtClean="0">
                <a:latin typeface="Berlin Sans FB Demi" panose="020E0802020502020306" pitchFamily="34" charset="0"/>
              </a:rPr>
            </a:br>
            <a:r>
              <a:rPr lang="en-US" sz="3200" dirty="0" smtClean="0">
                <a:latin typeface="Maiandra GD" panose="020E0502030308020204" pitchFamily="34" charset="0"/>
              </a:rPr>
              <a:t>Mark 4:24</a:t>
            </a:r>
            <a:endParaRPr lang="en-US" sz="3200" dirty="0">
              <a:latin typeface="Maiandra GD" panose="020E0502030308020204" pitchFamily="34" charset="0"/>
            </a:endParaRPr>
          </a:p>
        </p:txBody>
      </p:sp>
      <p:sp>
        <p:nvSpPr>
          <p:cNvPr id="3" name="Content Placeholder 2"/>
          <p:cNvSpPr>
            <a:spLocks noGrp="1"/>
          </p:cNvSpPr>
          <p:nvPr>
            <p:ph idx="1"/>
          </p:nvPr>
        </p:nvSpPr>
        <p:spPr>
          <a:xfrm>
            <a:off x="493486" y="1825625"/>
            <a:ext cx="8142514" cy="4351338"/>
          </a:xfrm>
        </p:spPr>
        <p:txBody>
          <a:bodyPr/>
          <a:lstStyle/>
          <a:p>
            <a:pPr marL="228600" lvl="1">
              <a:spcBef>
                <a:spcPts val="1000"/>
              </a:spcBef>
            </a:pPr>
            <a:r>
              <a:rPr lang="en-US" sz="3600" b="1" dirty="0">
                <a:latin typeface="Maiandra GD" panose="020E0502030308020204" pitchFamily="34" charset="0"/>
              </a:rPr>
              <a:t>False teaching </a:t>
            </a:r>
            <a:r>
              <a:rPr lang="en-US" sz="2800" dirty="0">
                <a:latin typeface="Maiandra GD" panose="020E0502030308020204" pitchFamily="34" charset="0"/>
              </a:rPr>
              <a:t>(Deuteronomy 13:1-4;  Jeremiah 23:16; 2 John 1:10; Romans 16:17)</a:t>
            </a:r>
          </a:p>
          <a:p>
            <a:pPr marL="228600" lvl="1">
              <a:spcBef>
                <a:spcPts val="1000"/>
              </a:spcBef>
            </a:pPr>
            <a:r>
              <a:rPr lang="en-US" sz="3600" b="1" dirty="0" smtClean="0">
                <a:latin typeface="Maiandra GD" panose="020E0502030308020204" pitchFamily="34" charset="0"/>
              </a:rPr>
              <a:t>Media </a:t>
            </a:r>
            <a:r>
              <a:rPr lang="en-US" sz="3600" b="1" dirty="0">
                <a:latin typeface="Maiandra GD" panose="020E0502030308020204" pitchFamily="34" charset="0"/>
              </a:rPr>
              <a:t>reports of geo-political tensions </a:t>
            </a:r>
            <a:r>
              <a:rPr lang="en-US" sz="2800" dirty="0" smtClean="0">
                <a:latin typeface="Maiandra GD" panose="020E0502030308020204" pitchFamily="34" charset="0"/>
              </a:rPr>
              <a:t>(Matthew 24:6; Jeremiah 51:6; Ephesians 1:11)</a:t>
            </a:r>
          </a:p>
          <a:p>
            <a:pPr marL="228600" lvl="1">
              <a:spcBef>
                <a:spcPts val="1000"/>
              </a:spcBef>
            </a:pPr>
            <a:r>
              <a:rPr lang="en-US" sz="3600" b="1" dirty="0" smtClean="0">
                <a:latin typeface="Maiandra GD" panose="020E0502030308020204" pitchFamily="34" charset="0"/>
              </a:rPr>
              <a:t>Spiritual guidance from the world</a:t>
            </a:r>
            <a:r>
              <a:rPr lang="en-US" sz="3600" dirty="0" smtClean="0">
                <a:latin typeface="Maiandra GD" panose="020E0502030308020204" pitchFamily="34" charset="0"/>
              </a:rPr>
              <a:t> </a:t>
            </a:r>
            <a:r>
              <a:rPr lang="en-US" sz="2800" dirty="0" smtClean="0">
                <a:latin typeface="Maiandra GD" panose="020E0502030308020204" pitchFamily="34" charset="0"/>
              </a:rPr>
              <a:t>(Colossians 2:8; Matthew 17:5)</a:t>
            </a:r>
            <a:endParaRPr lang="en-US" sz="3600" b="1" dirty="0">
              <a:latin typeface="Maiandra GD" panose="020E0502030308020204" pitchFamily="34" charset="0"/>
            </a:endParaRPr>
          </a:p>
          <a:p>
            <a:endParaRPr lang="en-US" dirty="0"/>
          </a:p>
        </p:txBody>
      </p:sp>
      <p:pic>
        <p:nvPicPr>
          <p:cNvPr id="2050" name="Picture 2" descr="http://33.media.tumblr.com/tumblr_lyz7zt1tyW1qja0yo.jpg"/>
          <p:cNvPicPr>
            <a:picLocks noChangeAspect="1" noChangeArrowheads="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718301" y="5038725"/>
            <a:ext cx="2425700" cy="18192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1803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25000">
              <a:srgbClr val="CEE1F3"/>
            </a:gs>
            <a:gs pos="0">
              <a:schemeClr val="accent1">
                <a:lumMod val="5000"/>
                <a:lumOff val="95000"/>
              </a:schemeClr>
            </a:gs>
            <a:gs pos="74000">
              <a:schemeClr val="accent1">
                <a:lumMod val="60000"/>
                <a:lumOff val="40000"/>
              </a:schemeClr>
            </a:gs>
            <a:gs pos="83000">
              <a:schemeClr val="tx1">
                <a:lumMod val="95000"/>
                <a:lumOff val="5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Berlin Sans FB Demi" panose="020E0802020502020306" pitchFamily="34" charset="0"/>
              </a:rPr>
              <a:t>Filter What You Say</a:t>
            </a:r>
            <a:endParaRPr lang="en-US" sz="3200" dirty="0">
              <a:latin typeface="Maiandra GD" panose="020E0502030308020204" pitchFamily="34" charset="0"/>
            </a:endParaRPr>
          </a:p>
        </p:txBody>
      </p:sp>
      <p:sp>
        <p:nvSpPr>
          <p:cNvPr id="3" name="Content Placeholder 2"/>
          <p:cNvSpPr>
            <a:spLocks noGrp="1"/>
          </p:cNvSpPr>
          <p:nvPr>
            <p:ph idx="1"/>
          </p:nvPr>
        </p:nvSpPr>
        <p:spPr>
          <a:xfrm>
            <a:off x="449942" y="1825625"/>
            <a:ext cx="8476343" cy="4351338"/>
          </a:xfrm>
        </p:spPr>
        <p:txBody>
          <a:bodyPr/>
          <a:lstStyle/>
          <a:p>
            <a:pPr marL="228600" lvl="1">
              <a:spcBef>
                <a:spcPts val="1000"/>
              </a:spcBef>
            </a:pPr>
            <a:r>
              <a:rPr lang="en-US" sz="3600" b="1" dirty="0" smtClean="0">
                <a:latin typeface="Maiandra GD" panose="020E0502030308020204" pitchFamily="34" charset="0"/>
              </a:rPr>
              <a:t>Think BEFORE speaking! 	           </a:t>
            </a:r>
            <a:r>
              <a:rPr lang="en-US" sz="2800" dirty="0" smtClean="0">
                <a:latin typeface="Maiandra GD" panose="020E0502030308020204" pitchFamily="34" charset="0"/>
              </a:rPr>
              <a:t>(Proverbs 15:28; 29:11; 29:20)</a:t>
            </a:r>
            <a:endParaRPr lang="en-US" sz="2800" dirty="0">
              <a:latin typeface="Maiandra GD" panose="020E0502030308020204" pitchFamily="34" charset="0"/>
            </a:endParaRPr>
          </a:p>
          <a:p>
            <a:pPr marL="228600" lvl="1">
              <a:spcBef>
                <a:spcPts val="1000"/>
              </a:spcBef>
            </a:pPr>
            <a:r>
              <a:rPr lang="en-US" sz="3600" b="1" dirty="0" smtClean="0">
                <a:latin typeface="Maiandra GD" panose="020E0502030308020204" pitchFamily="34" charset="0"/>
              </a:rPr>
              <a:t>If you are saying the wrong things, stop! </a:t>
            </a:r>
            <a:r>
              <a:rPr lang="en-US" sz="2800" dirty="0" smtClean="0">
                <a:latin typeface="Maiandra GD" panose="020E0502030308020204" pitchFamily="34" charset="0"/>
              </a:rPr>
              <a:t>(Proverbs 30:32; 10:19; Ephesians 4:29)</a:t>
            </a:r>
          </a:p>
          <a:p>
            <a:pPr marL="228600" lvl="1">
              <a:spcBef>
                <a:spcPts val="1000"/>
              </a:spcBef>
            </a:pPr>
            <a:r>
              <a:rPr lang="en-US" sz="3600" b="1" dirty="0" smtClean="0">
                <a:latin typeface="Maiandra GD" panose="020E0502030308020204" pitchFamily="34" charset="0"/>
              </a:rPr>
              <a:t>Spare your words.        </a:t>
            </a:r>
            <a:r>
              <a:rPr lang="en-US" sz="3200" b="1" dirty="0" smtClean="0">
                <a:latin typeface="Maiandra GD" panose="020E0502030308020204" pitchFamily="34" charset="0"/>
              </a:rPr>
              <a:t>		           </a:t>
            </a:r>
            <a:r>
              <a:rPr lang="en-US" sz="2800" dirty="0" smtClean="0">
                <a:latin typeface="Maiandra GD" panose="020E0502030308020204" pitchFamily="34" charset="0"/>
              </a:rPr>
              <a:t>(Proverbs 17:27)</a:t>
            </a:r>
            <a:endParaRPr lang="en-US" sz="3600" b="1" dirty="0">
              <a:latin typeface="Maiandra GD" panose="020E0502030308020204" pitchFamily="34" charset="0"/>
            </a:endParaRPr>
          </a:p>
          <a:p>
            <a:endParaRPr lang="en-US" dirty="0"/>
          </a:p>
        </p:txBody>
      </p:sp>
      <p:pic>
        <p:nvPicPr>
          <p:cNvPr id="2050" name="Picture 2" descr="http://33.media.tumblr.com/tumblr_lyz7zt1tyW1qja0yo.jpg"/>
          <p:cNvPicPr>
            <a:picLocks noChangeAspect="1" noChangeArrowheads="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718301" y="5038725"/>
            <a:ext cx="2425700" cy="18192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13887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25000">
              <a:srgbClr val="CEE1F3"/>
            </a:gs>
            <a:gs pos="0">
              <a:schemeClr val="accent1">
                <a:lumMod val="5000"/>
                <a:lumOff val="95000"/>
              </a:schemeClr>
            </a:gs>
            <a:gs pos="74000">
              <a:schemeClr val="accent1">
                <a:lumMod val="60000"/>
                <a:lumOff val="40000"/>
              </a:schemeClr>
            </a:gs>
            <a:gs pos="83000">
              <a:schemeClr val="tx1">
                <a:lumMod val="95000"/>
                <a:lumOff val="5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Berlin Sans FB Demi" panose="020E0802020502020306" pitchFamily="34" charset="0"/>
              </a:rPr>
              <a:t>Filter What You See</a:t>
            </a:r>
            <a:endParaRPr lang="en-US" sz="3200" dirty="0">
              <a:latin typeface="Maiandra GD" panose="020E0502030308020204" pitchFamily="34" charset="0"/>
            </a:endParaRPr>
          </a:p>
        </p:txBody>
      </p:sp>
      <p:sp>
        <p:nvSpPr>
          <p:cNvPr id="3" name="Content Placeholder 2"/>
          <p:cNvSpPr>
            <a:spLocks noGrp="1"/>
          </p:cNvSpPr>
          <p:nvPr>
            <p:ph idx="1"/>
          </p:nvPr>
        </p:nvSpPr>
        <p:spPr>
          <a:xfrm>
            <a:off x="493485" y="1825625"/>
            <a:ext cx="8186057" cy="4351338"/>
          </a:xfrm>
        </p:spPr>
        <p:txBody>
          <a:bodyPr/>
          <a:lstStyle/>
          <a:p>
            <a:pPr marL="228600" lvl="1">
              <a:spcBef>
                <a:spcPts val="1000"/>
              </a:spcBef>
            </a:pPr>
            <a:r>
              <a:rPr lang="en-US" sz="3600" b="1" dirty="0" smtClean="0">
                <a:latin typeface="Maiandra GD" panose="020E0502030308020204" pitchFamily="34" charset="0"/>
              </a:rPr>
              <a:t>Do </a:t>
            </a:r>
            <a:r>
              <a:rPr lang="en-US" sz="3600" b="1" dirty="0">
                <a:latin typeface="Maiandra GD" panose="020E0502030308020204" pitchFamily="34" charset="0"/>
              </a:rPr>
              <a:t>not focus on wicked </a:t>
            </a:r>
            <a:r>
              <a:rPr lang="en-US" sz="3600" b="1" dirty="0" smtClean="0">
                <a:latin typeface="Maiandra GD" panose="020E0502030308020204" pitchFamily="34" charset="0"/>
              </a:rPr>
              <a:t>things!     </a:t>
            </a:r>
            <a:r>
              <a:rPr lang="en-US" sz="3200" dirty="0" smtClean="0">
                <a:latin typeface="Maiandra GD" panose="020E0502030308020204" pitchFamily="34" charset="0"/>
              </a:rPr>
              <a:t>(Psalm 101:3)</a:t>
            </a:r>
            <a:endParaRPr lang="en-US" dirty="0">
              <a:latin typeface="Maiandra GD" panose="020E0502030308020204" pitchFamily="34" charset="0"/>
            </a:endParaRPr>
          </a:p>
          <a:p>
            <a:pPr marL="228600" lvl="1">
              <a:spcBef>
                <a:spcPts val="1000"/>
              </a:spcBef>
            </a:pPr>
            <a:r>
              <a:rPr lang="en-US" sz="3600" b="1" dirty="0" smtClean="0">
                <a:latin typeface="Maiandra GD" panose="020E0502030308020204" pitchFamily="34" charset="0"/>
              </a:rPr>
              <a:t>Do not focus on material things!   </a:t>
            </a:r>
            <a:r>
              <a:rPr lang="en-US" sz="2800" dirty="0" smtClean="0">
                <a:latin typeface="Maiandra GD" panose="020E0502030308020204" pitchFamily="34" charset="0"/>
              </a:rPr>
              <a:t>(Matthew 6:22-23)</a:t>
            </a:r>
          </a:p>
          <a:p>
            <a:pPr marL="228600" lvl="1">
              <a:spcBef>
                <a:spcPts val="1000"/>
              </a:spcBef>
            </a:pPr>
            <a:r>
              <a:rPr lang="en-US" sz="3600" b="1" dirty="0" smtClean="0">
                <a:latin typeface="Maiandra GD" panose="020E0502030308020204" pitchFamily="34" charset="0"/>
              </a:rPr>
              <a:t>Do not focus on lust-provoking things!</a:t>
            </a:r>
            <a:r>
              <a:rPr lang="en-US" sz="3200" b="1" dirty="0">
                <a:latin typeface="Maiandra GD" panose="020E0502030308020204" pitchFamily="34" charset="0"/>
              </a:rPr>
              <a:t> </a:t>
            </a:r>
            <a:r>
              <a:rPr lang="en-US" sz="3200" b="1" dirty="0" smtClean="0">
                <a:latin typeface="Maiandra GD" panose="020E0502030308020204" pitchFamily="34" charset="0"/>
              </a:rPr>
              <a:t> </a:t>
            </a:r>
            <a:r>
              <a:rPr lang="en-US" sz="2800" dirty="0" smtClean="0">
                <a:latin typeface="Maiandra GD" panose="020E0502030308020204" pitchFamily="34" charset="0"/>
              </a:rPr>
              <a:t>(Job 31:1)</a:t>
            </a:r>
            <a:endParaRPr lang="en-US" sz="3600" b="1" dirty="0">
              <a:latin typeface="Maiandra GD" panose="020E0502030308020204" pitchFamily="34" charset="0"/>
            </a:endParaRPr>
          </a:p>
          <a:p>
            <a:endParaRPr lang="en-US" dirty="0"/>
          </a:p>
        </p:txBody>
      </p:sp>
      <p:pic>
        <p:nvPicPr>
          <p:cNvPr id="2050" name="Picture 2" descr="http://33.media.tumblr.com/tumblr_lyz7zt1tyW1qja0yo.jpg"/>
          <p:cNvPicPr>
            <a:picLocks noChangeAspect="1" noChangeArrowheads="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718301" y="5038725"/>
            <a:ext cx="2425700" cy="18192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4406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156</Words>
  <Application>Microsoft Office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Berlin Sans FB Demi</vt:lpstr>
      <vt:lpstr>Calibri</vt:lpstr>
      <vt:lpstr>Calibri Light</vt:lpstr>
      <vt:lpstr>Maiandra GD</vt:lpstr>
      <vt:lpstr>Office Theme</vt:lpstr>
      <vt:lpstr>Changing Your Filter</vt:lpstr>
      <vt:lpstr>Filter What You Hear Mark 4:24</vt:lpstr>
      <vt:lpstr>Filter What You Say</vt:lpstr>
      <vt:lpstr>Filter What You See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Your Filter</dc:title>
  <dc:creator>user</dc:creator>
  <cp:lastModifiedBy>Eastside Enlightener</cp:lastModifiedBy>
  <cp:revision>13</cp:revision>
  <dcterms:created xsi:type="dcterms:W3CDTF">2015-12-11T19:00:00Z</dcterms:created>
  <dcterms:modified xsi:type="dcterms:W3CDTF">2015-12-13T14:20:53Z</dcterms:modified>
</cp:coreProperties>
</file>