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7"/>
  </p:notesMasterIdLst>
  <p:sldIdLst>
    <p:sldId id="256" r:id="rId2"/>
    <p:sldId id="257" r:id="rId3"/>
    <p:sldId id="265" r:id="rId4"/>
    <p:sldId id="266" r:id="rId5"/>
    <p:sldId id="267" r:id="rId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1176" y="66"/>
      </p:cViewPr>
      <p:guideLst>
        <p:guide orient="horz" pos="2160"/>
        <p:guide pos="2880"/>
      </p:guideLst>
    </p:cSldViewPr>
  </p:slideViewPr>
  <p:notesTextViewPr>
    <p:cViewPr>
      <p:scale>
        <a:sx n="100" d="100"/>
        <a:sy n="100" d="100"/>
      </p:scale>
      <p:origin x="0" y="-13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92C4B8C-CD34-42E2-8734-DD8CF61282D1}" type="datetimeFigureOut">
              <a:rPr lang="en-US"/>
              <a:pPr>
                <a:defRPr/>
              </a:pPr>
              <a:t>12/14/2014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503A26C-5501-44E7-8EC0-677783B47DF3}" type="slidenum">
              <a:rPr lang="en-US" altLang="en-US"/>
              <a:pPr/>
              <a:t>‹#›</a:t>
            </a:fld>
            <a:endParaRPr lang="en-US" altLang="en-US"/>
          </a:p>
        </p:txBody>
      </p:sp>
    </p:spTree>
    <p:extLst>
      <p:ext uri="{BB962C8B-B14F-4D97-AF65-F5344CB8AC3E}">
        <p14:creationId xmlns:p14="http://schemas.microsoft.com/office/powerpoint/2010/main" val="171335231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smtClean="0"/>
              <a:t>In the</a:t>
            </a:r>
            <a:r>
              <a:rPr lang="en-US" altLang="en-US" baseline="0" dirty="0" smtClean="0"/>
              <a:t> Corinthians church, there were problems with sexual immorality.  It was in the body of Christ and being committed with the bodies of Christians.  We, like they, live in the midst of a perverse culture.  We must learn how to deal with this issue in our bodies and within Christ’s body.  We must see this sin as the danger that it is in the church and learn to flee the temptation,  choosing </a:t>
            </a:r>
            <a:r>
              <a:rPr lang="en-US" altLang="en-US" baseline="0" smtClean="0"/>
              <a:t>to use our </a:t>
            </a:r>
            <a:r>
              <a:rPr lang="en-US" altLang="en-US" baseline="0" dirty="0" smtClean="0"/>
              <a:t>bodies as temples of the </a:t>
            </a:r>
            <a:r>
              <a:rPr lang="en-US" altLang="en-US" baseline="0" smtClean="0"/>
              <a:t>Holy Spirit, </a:t>
            </a:r>
            <a:r>
              <a:rPr lang="en-US" altLang="en-US" baseline="0" dirty="0" smtClean="0"/>
              <a:t>to the glory of God.</a:t>
            </a:r>
            <a:endParaRPr lang="en-US" altLang="en-US" dirty="0" smtClean="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3342512F-E2FE-4C10-BA9F-328EA029F6DD}" type="slidenum">
              <a:rPr lang="en-US" altLang="en-US"/>
              <a:pPr/>
              <a:t>1</a:t>
            </a:fld>
            <a:endParaRPr lang="en-US" altLang="en-US"/>
          </a:p>
        </p:txBody>
      </p:sp>
    </p:spTree>
    <p:extLst>
      <p:ext uri="{BB962C8B-B14F-4D97-AF65-F5344CB8AC3E}">
        <p14:creationId xmlns:p14="http://schemas.microsoft.com/office/powerpoint/2010/main" val="33842935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DBCDE45-1C9A-4605-AD47-4D15E44411BB}" type="slidenum">
              <a:rPr lang="en-US" altLang="en-US"/>
              <a:pPr/>
              <a:t>2</a:t>
            </a:fld>
            <a:endParaRPr lang="en-US" altLang="en-US"/>
          </a:p>
        </p:txBody>
      </p:sp>
    </p:spTree>
    <p:extLst>
      <p:ext uri="{BB962C8B-B14F-4D97-AF65-F5344CB8AC3E}">
        <p14:creationId xmlns:p14="http://schemas.microsoft.com/office/powerpoint/2010/main" val="1242095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DBCDE45-1C9A-4605-AD47-4D15E44411BB}" type="slidenum">
              <a:rPr lang="en-US" altLang="en-US"/>
              <a:pPr/>
              <a:t>3</a:t>
            </a:fld>
            <a:endParaRPr lang="en-US" altLang="en-US"/>
          </a:p>
        </p:txBody>
      </p:sp>
    </p:spTree>
    <p:extLst>
      <p:ext uri="{BB962C8B-B14F-4D97-AF65-F5344CB8AC3E}">
        <p14:creationId xmlns:p14="http://schemas.microsoft.com/office/powerpoint/2010/main" val="3777350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DBCDE45-1C9A-4605-AD47-4D15E44411BB}" type="slidenum">
              <a:rPr lang="en-US" altLang="en-US"/>
              <a:pPr/>
              <a:t>4</a:t>
            </a:fld>
            <a:endParaRPr lang="en-US" altLang="en-US"/>
          </a:p>
        </p:txBody>
      </p:sp>
    </p:spTree>
    <p:extLst>
      <p:ext uri="{BB962C8B-B14F-4D97-AF65-F5344CB8AC3E}">
        <p14:creationId xmlns:p14="http://schemas.microsoft.com/office/powerpoint/2010/main" val="10896929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DBCDE45-1C9A-4605-AD47-4D15E44411BB}" type="slidenum">
              <a:rPr lang="en-US" altLang="en-US"/>
              <a:pPr/>
              <a:t>5</a:t>
            </a:fld>
            <a:endParaRPr lang="en-US" altLang="en-US"/>
          </a:p>
        </p:txBody>
      </p:sp>
    </p:spTree>
    <p:extLst>
      <p:ext uri="{BB962C8B-B14F-4D97-AF65-F5344CB8AC3E}">
        <p14:creationId xmlns:p14="http://schemas.microsoft.com/office/powerpoint/2010/main" val="434056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6"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90"/>
          <p:cNvGrpSpPr>
            <a:grpSpLocks/>
          </p:cNvGrpSpPr>
          <p:nvPr/>
        </p:nvGrpSpPr>
        <p:grpSpPr bwMode="auto">
          <a:xfrm>
            <a:off x="4765" y="5589626"/>
            <a:ext cx="5067302" cy="1268398"/>
            <a:chOff x="16865" y="4817936"/>
            <a:chExt cx="5067302" cy="1268398"/>
          </a:xfrm>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
        <p:nvSpPr>
          <p:cNvPr id="2" name="図形 1"/>
          <p:cNvSpPr>
            <a:spLocks noGrp="1"/>
          </p:cNvSpPr>
          <p:nvPr>
            <p:ph type="ctrTitle"/>
          </p:nvPr>
        </p:nvSpPr>
        <p:spPr>
          <a:xfrm>
            <a:off x="642910" y="2214554"/>
            <a:ext cx="7772400" cy="1470025"/>
          </a:xfrm>
        </p:spPr>
        <p:txBody>
          <a:bodyPr/>
          <a:lstStyle/>
          <a:p>
            <a:r>
              <a:rPr kumimoji="1" lang="en-US" altLang="ja-JP" smtClean="0"/>
              <a:t>Click to edit Master title style</a:t>
            </a:r>
            <a:endParaRPr kumimoji="1" lang="ja-JP" altLang="en-US"/>
          </a:p>
        </p:txBody>
      </p:sp>
      <p:sp>
        <p:nvSpPr>
          <p:cNvPr id="8" name="図形 7"/>
          <p:cNvSpPr>
            <a:spLocks noGrp="1"/>
          </p:cNvSpPr>
          <p:nvPr>
            <p:ph type="subTitle" idx="1"/>
          </p:nvPr>
        </p:nvSpPr>
        <p:spPr>
          <a:xfrm>
            <a:off x="642910" y="3699318"/>
            <a:ext cx="7772400" cy="900122"/>
          </a:xfrm>
        </p:spPr>
        <p:txBody>
          <a:bodyPr/>
          <a:lstStyle>
            <a:lvl1pPr marL="0" indent="0" algn="ctr">
              <a:buNone/>
              <a:defRPr baseline="0">
                <a:solidFill>
                  <a:schemeClr val="tx2">
                    <a:shade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dirty="0"/>
          </a:p>
        </p:txBody>
      </p:sp>
      <p:sp>
        <p:nvSpPr>
          <p:cNvPr id="12" name="図形 11"/>
          <p:cNvSpPr>
            <a:spLocks noGrp="1"/>
          </p:cNvSpPr>
          <p:nvPr>
            <p:ph type="dt" sz="half" idx="10"/>
          </p:nvPr>
        </p:nvSpPr>
        <p:spPr>
          <a:xfrm>
            <a:off x="4471200" y="6492874"/>
            <a:ext cx="1530000" cy="365125"/>
          </a:xfrm>
        </p:spPr>
        <p:txBody>
          <a:bodyPr/>
          <a:lstStyle/>
          <a:p>
            <a:pPr>
              <a:defRPr/>
            </a:pPr>
            <a:fld id="{730B30A3-341E-4A29-9737-D3E7123B144D}" type="datetime1">
              <a:rPr lang="en-US" smtClean="0"/>
              <a:pPr>
                <a:defRPr/>
              </a:pPr>
              <a:t>12/14/2014</a:t>
            </a:fld>
            <a:endParaRPr lang="en-US"/>
          </a:p>
        </p:txBody>
      </p:sp>
      <p:sp>
        <p:nvSpPr>
          <p:cNvPr id="11" name="図形 10"/>
          <p:cNvSpPr>
            <a:spLocks noGrp="1"/>
          </p:cNvSpPr>
          <p:nvPr>
            <p:ph type="ftr" sz="quarter" idx="11"/>
          </p:nvPr>
        </p:nvSpPr>
        <p:spPr>
          <a:xfrm>
            <a:off x="6048000" y="6492875"/>
            <a:ext cx="2394000" cy="365125"/>
          </a:xfrm>
        </p:spPr>
        <p:txBody>
          <a:bodyPr/>
          <a:lstStyle/>
          <a:p>
            <a:pPr>
              <a:defRPr/>
            </a:pPr>
            <a:endParaRPr lang="en-US"/>
          </a:p>
        </p:txBody>
      </p:sp>
      <p:sp>
        <p:nvSpPr>
          <p:cNvPr id="18" name="図形 17"/>
          <p:cNvSpPr>
            <a:spLocks noGrp="1"/>
          </p:cNvSpPr>
          <p:nvPr>
            <p:ph type="sldNum" sz="quarter" idx="12"/>
          </p:nvPr>
        </p:nvSpPr>
        <p:spPr>
          <a:xfrm>
            <a:off x="8499632" y="6492875"/>
            <a:ext cx="644400" cy="365125"/>
          </a:xfrm>
        </p:spPr>
        <p:txBody>
          <a:bodyPr/>
          <a:lstStyle/>
          <a:p>
            <a:fld id="{50C6381F-5499-4A27-86C6-EB3F6644EAF0}" type="slidenum">
              <a:rPr lang="en-US" altLang="en-US" smtClean="0"/>
              <a:pPr/>
              <a:t>‹#›</a:t>
            </a:fld>
            <a:endParaRPr lang="en-US" altLang="en-US"/>
          </a:p>
        </p:txBody>
      </p:sp>
      <p:sp>
        <p:nvSpPr>
          <p:cNvPr id="10" name="図形 9"/>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rgbClr val="FFFFFF">
              <a:alpha val="2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grpSp>
        <p:nvGrpSpPr>
          <p:cNvPr id="4" name="グループ化 12"/>
          <p:cNvGrpSpPr>
            <a:grpSpLocks/>
          </p:cNvGrpSpPr>
          <p:nvPr/>
        </p:nvGrpSpPr>
        <p:grpSpPr bwMode="auto">
          <a:xfrm>
            <a:off x="4000496" y="0"/>
            <a:ext cx="5143504" cy="2000240"/>
            <a:chOff x="2168" y="0"/>
            <a:chExt cx="3576" cy="1384"/>
          </a:xfrm>
        </p:grpSpPr>
        <p:sp>
          <p:nvSpPr>
            <p:cNvPr id="14" name="図形 13"/>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58" name="図形 57"/>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extLst>
      <p:ext uri="{BB962C8B-B14F-4D97-AF65-F5344CB8AC3E}">
        <p14:creationId xmlns:p14="http://schemas.microsoft.com/office/powerpoint/2010/main" val="441674807"/>
      </p:ext>
    </p:extLst>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図形 1"/>
          <p:cNvSpPr>
            <a:spLocks noGrp="1"/>
          </p:cNvSpPr>
          <p:nvPr>
            <p:ph type="title"/>
          </p:nvPr>
        </p:nvSpPr>
        <p:spPr>
          <a:xfrm>
            <a:off x="457200" y="285728"/>
            <a:ext cx="8229600" cy="1143000"/>
          </a:xfrm>
        </p:spPr>
        <p:txBody>
          <a:bodyPr/>
          <a:lstStyle/>
          <a:p>
            <a:r>
              <a:rPr kumimoji="1" lang="en-US" altLang="ja-JP" smtClean="0"/>
              <a:t>Click to edit Master title style</a:t>
            </a:r>
            <a:endParaRPr kumimoji="1" lang="ja-JP" altLang="en-US"/>
          </a:p>
        </p:txBody>
      </p:sp>
      <p:sp>
        <p:nvSpPr>
          <p:cNvPr id="3" name="図形 2"/>
          <p:cNvSpPr>
            <a:spLocks noGrp="1"/>
          </p:cNvSpPr>
          <p:nvPr>
            <p:ph type="body" orient="vert" idx="1"/>
          </p:nvPr>
        </p:nvSpPr>
        <p:spPr>
          <a:xfrm>
            <a:off x="466696" y="1500178"/>
            <a:ext cx="8247600" cy="4857780"/>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a:xfrm>
            <a:off x="4471200" y="6494400"/>
            <a:ext cx="1530000" cy="365125"/>
          </a:xfrm>
        </p:spPr>
        <p:txBody>
          <a:bodyPr/>
          <a:lstStyle/>
          <a:p>
            <a:pPr>
              <a:defRPr/>
            </a:pPr>
            <a:fld id="{BA7C12D3-81E4-43B9-AA70-EE415FC33AE7}" type="datetime1">
              <a:rPr lang="en-US" smtClean="0"/>
              <a:pPr>
                <a:defRPr/>
              </a:pPr>
              <a:t>12/14/2014</a:t>
            </a:fld>
            <a:endParaRPr lang="en-US"/>
          </a:p>
        </p:txBody>
      </p:sp>
      <p:sp>
        <p:nvSpPr>
          <p:cNvPr id="5" name="図形 4"/>
          <p:cNvSpPr>
            <a:spLocks noGrp="1"/>
          </p:cNvSpPr>
          <p:nvPr>
            <p:ph type="ftr" sz="quarter" idx="11"/>
          </p:nvPr>
        </p:nvSpPr>
        <p:spPr>
          <a:xfrm>
            <a:off x="6048000" y="6494400"/>
            <a:ext cx="2394000" cy="365125"/>
          </a:xfrm>
        </p:spPr>
        <p:txBody>
          <a:bodyPr/>
          <a:lstStyle/>
          <a:p>
            <a:pPr>
              <a:defRPr/>
            </a:pPr>
            <a:endParaRPr lang="en-US"/>
          </a:p>
        </p:txBody>
      </p:sp>
      <p:sp>
        <p:nvSpPr>
          <p:cNvPr id="6" name="図形 5"/>
          <p:cNvSpPr>
            <a:spLocks noGrp="1"/>
          </p:cNvSpPr>
          <p:nvPr>
            <p:ph type="sldNum" sz="quarter" idx="12"/>
          </p:nvPr>
        </p:nvSpPr>
        <p:spPr>
          <a:xfrm>
            <a:off x="8499600" y="6494400"/>
            <a:ext cx="644400" cy="365125"/>
          </a:xfrm>
        </p:spPr>
        <p:txBody>
          <a:bodyPr/>
          <a:lstStyle/>
          <a:p>
            <a:fld id="{01370184-A95A-494F-AFA5-9113FB34A2B4}" type="slidenum">
              <a:rPr lang="en-US" altLang="en-US" smtClean="0"/>
              <a:pPr/>
              <a:t>‹#›</a:t>
            </a:fld>
            <a:endParaRPr lang="en-US" altLang="en-US"/>
          </a:p>
        </p:txBody>
      </p:sp>
    </p:spTree>
    <p:extLst>
      <p:ext uri="{BB962C8B-B14F-4D97-AF65-F5344CB8AC3E}">
        <p14:creationId xmlns:p14="http://schemas.microsoft.com/office/powerpoint/2010/main" val="186439706"/>
      </p:ext>
    </p:extLst>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図形 1"/>
          <p:cNvSpPr>
            <a:spLocks noGrp="1"/>
          </p:cNvSpPr>
          <p:nvPr>
            <p:ph type="title" orient="vert"/>
          </p:nvPr>
        </p:nvSpPr>
        <p:spPr>
          <a:xfrm>
            <a:off x="6629400" y="274640"/>
            <a:ext cx="2057400" cy="6083318"/>
          </a:xfrm>
        </p:spPr>
        <p:txBody>
          <a:bodyPr vert="eaVert"/>
          <a:lstStyle/>
          <a:p>
            <a:r>
              <a:rPr kumimoji="1" lang="en-US" altLang="ja-JP" smtClean="0"/>
              <a:t>Click to edit Master title style</a:t>
            </a:r>
            <a:endParaRPr kumimoji="1" lang="ja-JP" altLang="en-US" dirty="0"/>
          </a:p>
        </p:txBody>
      </p:sp>
      <p:sp>
        <p:nvSpPr>
          <p:cNvPr id="3" name="図形 2"/>
          <p:cNvSpPr>
            <a:spLocks noGrp="1"/>
          </p:cNvSpPr>
          <p:nvPr>
            <p:ph type="body" orient="vert" idx="1"/>
          </p:nvPr>
        </p:nvSpPr>
        <p:spPr>
          <a:xfrm>
            <a:off x="457200" y="274639"/>
            <a:ext cx="6019800" cy="6083319"/>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4" name="図形 3"/>
          <p:cNvSpPr>
            <a:spLocks noGrp="1"/>
          </p:cNvSpPr>
          <p:nvPr>
            <p:ph type="dt" sz="half" idx="10"/>
          </p:nvPr>
        </p:nvSpPr>
        <p:spPr>
          <a:xfrm>
            <a:off x="4471200" y="6494400"/>
            <a:ext cx="1530000" cy="365125"/>
          </a:xfrm>
        </p:spPr>
        <p:txBody>
          <a:bodyPr/>
          <a:lstStyle/>
          <a:p>
            <a:pPr>
              <a:defRPr/>
            </a:pPr>
            <a:fld id="{24C2467C-3410-4FF8-AD67-823DED7E4BB1}" type="datetime1">
              <a:rPr lang="en-US" smtClean="0"/>
              <a:pPr>
                <a:defRPr/>
              </a:pPr>
              <a:t>12/14/2014</a:t>
            </a:fld>
            <a:endParaRPr lang="en-US"/>
          </a:p>
        </p:txBody>
      </p:sp>
      <p:sp>
        <p:nvSpPr>
          <p:cNvPr id="5" name="図形 4"/>
          <p:cNvSpPr>
            <a:spLocks noGrp="1"/>
          </p:cNvSpPr>
          <p:nvPr>
            <p:ph type="ftr" sz="quarter" idx="11"/>
          </p:nvPr>
        </p:nvSpPr>
        <p:spPr>
          <a:xfrm>
            <a:off x="6048000" y="6494400"/>
            <a:ext cx="2394000" cy="365125"/>
          </a:xfrm>
        </p:spPr>
        <p:txBody>
          <a:bodyPr/>
          <a:lstStyle/>
          <a:p>
            <a:pPr>
              <a:defRPr/>
            </a:pPr>
            <a:endParaRPr lang="en-US"/>
          </a:p>
        </p:txBody>
      </p:sp>
      <p:sp>
        <p:nvSpPr>
          <p:cNvPr id="6" name="図形 5"/>
          <p:cNvSpPr>
            <a:spLocks noGrp="1"/>
          </p:cNvSpPr>
          <p:nvPr>
            <p:ph type="sldNum" sz="quarter" idx="12"/>
          </p:nvPr>
        </p:nvSpPr>
        <p:spPr>
          <a:xfrm>
            <a:off x="8499600" y="6494400"/>
            <a:ext cx="644400" cy="365125"/>
          </a:xfrm>
        </p:spPr>
        <p:txBody>
          <a:bodyPr/>
          <a:lstStyle/>
          <a:p>
            <a:fld id="{4092B011-FFB1-45F3-BBF1-B008B664038D}" type="slidenum">
              <a:rPr lang="en-US" altLang="en-US" smtClean="0"/>
              <a:pPr/>
              <a:t>‹#›</a:t>
            </a:fld>
            <a:endParaRPr lang="en-US" altLang="en-US"/>
          </a:p>
        </p:txBody>
      </p:sp>
    </p:spTree>
    <p:extLst>
      <p:ext uri="{BB962C8B-B14F-4D97-AF65-F5344CB8AC3E}">
        <p14:creationId xmlns:p14="http://schemas.microsoft.com/office/powerpoint/2010/main" val="1064457129"/>
      </p:ext>
    </p:extLst>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kumimoji="1" lang="en-US" altLang="ja-JP" smtClean="0"/>
              <a:t>Click to edit Master title style</a:t>
            </a:r>
            <a:endParaRPr kumimoji="1" lang="ja-JP"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a:p>
        </p:txBody>
      </p:sp>
      <p:sp>
        <p:nvSpPr>
          <p:cNvPr id="4" name="Date Placeholder 3"/>
          <p:cNvSpPr>
            <a:spLocks noGrp="1"/>
          </p:cNvSpPr>
          <p:nvPr>
            <p:ph type="dt" sz="half" idx="10"/>
          </p:nvPr>
        </p:nvSpPr>
        <p:spPr/>
        <p:txBody>
          <a:bodyPr/>
          <a:lstStyle/>
          <a:p>
            <a:pPr>
              <a:defRPr/>
            </a:pPr>
            <a:fld id="{EDD47B2A-1B4C-4DCB-8E0A-2A77A13BF5BA}" type="datetime1">
              <a:rPr lang="en-US" smtClean="0"/>
              <a:pPr>
                <a:defRPr/>
              </a:pPr>
              <a:t>12/14/2014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89E5A15-61EB-4E1A-929B-03A862013346}" type="slidenum">
              <a:rPr lang="en-US" altLang="en-US" smtClean="0"/>
              <a:pPr/>
              <a:t>‹#›</a:t>
            </a:fld>
            <a:endParaRPr lang="en-US" altLang="en-US"/>
          </a:p>
        </p:txBody>
      </p:sp>
    </p:spTree>
    <p:extLst>
      <p:ext uri="{BB962C8B-B14F-4D97-AF65-F5344CB8AC3E}">
        <p14:creationId xmlns:p14="http://schemas.microsoft.com/office/powerpoint/2010/main" val="925053330"/>
      </p:ext>
    </p:extLst>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466696" y="1857370"/>
            <a:ext cx="8248708" cy="4429151"/>
          </a:xfrm>
        </p:spPr>
        <p:txBody>
          <a:body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p:txBody>
          <a:bodyPr/>
          <a:lstStyle/>
          <a:p>
            <a:pPr>
              <a:defRPr/>
            </a:pPr>
            <a:fld id="{3FFEFA60-B0F3-43CA-81B6-DDF69B36421A}" type="datetime1">
              <a:rPr lang="en-US" smtClean="0"/>
              <a:pPr>
                <a:defRPr/>
              </a:pPr>
              <a:t>12/14/2014</a:t>
            </a:fld>
            <a:endParaRPr lang="en-US"/>
          </a:p>
        </p:txBody>
      </p:sp>
      <p:sp>
        <p:nvSpPr>
          <p:cNvPr id="5" name="図形 4"/>
          <p:cNvSpPr>
            <a:spLocks noGrp="1"/>
          </p:cNvSpPr>
          <p:nvPr>
            <p:ph type="ftr" sz="quarter" idx="11"/>
          </p:nvPr>
        </p:nvSpPr>
        <p:spPr/>
        <p:txBody>
          <a:bodyPr/>
          <a:lstStyle/>
          <a:p>
            <a:pPr>
              <a:defRPr/>
            </a:pPr>
            <a:endParaRPr lang="en-US"/>
          </a:p>
        </p:txBody>
      </p:sp>
      <p:sp>
        <p:nvSpPr>
          <p:cNvPr id="6" name="図形 5"/>
          <p:cNvSpPr>
            <a:spLocks noGrp="1"/>
          </p:cNvSpPr>
          <p:nvPr>
            <p:ph type="sldNum" sz="quarter" idx="12"/>
          </p:nvPr>
        </p:nvSpPr>
        <p:spPr/>
        <p:txBody>
          <a:bodyPr/>
          <a:lstStyle/>
          <a:p>
            <a:fld id="{DA2F7CB9-BB57-4FE4-B3FC-92DDD724AFAC}" type="slidenum">
              <a:rPr lang="en-US" altLang="en-US" smtClean="0"/>
              <a:pPr/>
              <a:t>‹#›</a:t>
            </a:fld>
            <a:endParaRPr lang="en-US" altLang="en-US"/>
          </a:p>
        </p:txBody>
      </p:sp>
    </p:spTree>
    <p:extLst>
      <p:ext uri="{BB962C8B-B14F-4D97-AF65-F5344CB8AC3E}">
        <p14:creationId xmlns:p14="http://schemas.microsoft.com/office/powerpoint/2010/main" val="4259940220"/>
      </p:ext>
    </p:extLst>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図形 1"/>
          <p:cNvSpPr>
            <a:spLocks noGrp="1"/>
          </p:cNvSpPr>
          <p:nvPr>
            <p:ph type="title"/>
          </p:nvPr>
        </p:nvSpPr>
        <p:spPr>
          <a:xfrm>
            <a:off x="828676" y="3357551"/>
            <a:ext cx="6815158" cy="1362075"/>
          </a:xfrm>
        </p:spPr>
        <p:txBody>
          <a:bodyPr anchor="t"/>
          <a:lstStyle>
            <a:lvl1pPr algn="l">
              <a:defRPr sz="4000" b="1" cap="all"/>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828676" y="1857364"/>
            <a:ext cx="6815158" cy="1500187"/>
          </a:xfrm>
        </p:spPr>
        <p:txBody>
          <a:bodyPr anchor="b"/>
          <a:lstStyle>
            <a:lvl1pPr marL="0" indent="0">
              <a:buNone/>
              <a:defRPr sz="2000" baseline="0">
                <a:solidFill>
                  <a:schemeClr val="tx2">
                    <a:shade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type="dt" sz="half" idx="10"/>
          </p:nvPr>
        </p:nvSpPr>
        <p:spPr>
          <a:xfrm>
            <a:off x="4471200" y="6494400"/>
            <a:ext cx="1530000" cy="365125"/>
          </a:xfrm>
        </p:spPr>
        <p:txBody>
          <a:bodyPr/>
          <a:lstStyle/>
          <a:p>
            <a:pPr>
              <a:defRPr/>
            </a:pPr>
            <a:fld id="{2BF4CE04-E41B-48AD-BC74-CD7A2024B099}" type="datetime1">
              <a:rPr lang="en-US" smtClean="0"/>
              <a:pPr>
                <a:defRPr/>
              </a:pPr>
              <a:t>12/14/2014</a:t>
            </a:fld>
            <a:endParaRPr lang="en-US"/>
          </a:p>
        </p:txBody>
      </p:sp>
      <p:sp>
        <p:nvSpPr>
          <p:cNvPr id="5" name="図形 4"/>
          <p:cNvSpPr>
            <a:spLocks noGrp="1"/>
          </p:cNvSpPr>
          <p:nvPr>
            <p:ph type="ftr" sz="quarter" idx="11"/>
          </p:nvPr>
        </p:nvSpPr>
        <p:spPr>
          <a:xfrm>
            <a:off x="6048000" y="6492874"/>
            <a:ext cx="2395534" cy="365125"/>
          </a:xfrm>
        </p:spPr>
        <p:txBody>
          <a:bodyPr/>
          <a:lstStyle/>
          <a:p>
            <a:pPr>
              <a:defRPr/>
            </a:pPr>
            <a:endParaRPr lang="en-US"/>
          </a:p>
        </p:txBody>
      </p:sp>
      <p:sp>
        <p:nvSpPr>
          <p:cNvPr id="6" name="図形 5"/>
          <p:cNvSpPr>
            <a:spLocks noGrp="1"/>
          </p:cNvSpPr>
          <p:nvPr>
            <p:ph type="sldNum" sz="quarter" idx="12"/>
          </p:nvPr>
        </p:nvSpPr>
        <p:spPr>
          <a:xfrm>
            <a:off x="8499600" y="6492875"/>
            <a:ext cx="644400" cy="365125"/>
          </a:xfrm>
        </p:spPr>
        <p:txBody>
          <a:bodyPr/>
          <a:lstStyle/>
          <a:p>
            <a:fld id="{294E55A3-FD0F-4064-9B7A-118B0B4B5C07}" type="slidenum">
              <a:rPr lang="en-US" altLang="en-US" smtClean="0"/>
              <a:pPr/>
              <a:t>‹#›</a:t>
            </a:fld>
            <a:endParaRPr lang="en-US" altLang="en-US"/>
          </a:p>
        </p:txBody>
      </p:sp>
    </p:spTree>
    <p:extLst>
      <p:ext uri="{BB962C8B-B14F-4D97-AF65-F5344CB8AC3E}">
        <p14:creationId xmlns:p14="http://schemas.microsoft.com/office/powerpoint/2010/main" val="1921521837"/>
      </p:ext>
    </p:extLst>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sz="half" idx="1"/>
          </p:nvPr>
        </p:nvSpPr>
        <p:spPr>
          <a:xfrm>
            <a:off x="457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sz="half" idx="2"/>
          </p:nvPr>
        </p:nvSpPr>
        <p:spPr>
          <a:xfrm>
            <a:off x="4648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5" name="図形 4"/>
          <p:cNvSpPr>
            <a:spLocks noGrp="1"/>
          </p:cNvSpPr>
          <p:nvPr>
            <p:ph type="dt" sz="half" idx="10"/>
          </p:nvPr>
        </p:nvSpPr>
        <p:spPr>
          <a:xfrm>
            <a:off x="4471200" y="6494400"/>
            <a:ext cx="1530000" cy="365125"/>
          </a:xfrm>
        </p:spPr>
        <p:txBody>
          <a:bodyPr/>
          <a:lstStyle/>
          <a:p>
            <a:pPr>
              <a:defRPr/>
            </a:pPr>
            <a:fld id="{0092D52B-6002-4A60-AB21-4F993442DBD8}" type="datetime1">
              <a:rPr lang="en-US" smtClean="0"/>
              <a:pPr>
                <a:defRPr/>
              </a:pPr>
              <a:t>12/14/2014</a:t>
            </a:fld>
            <a:endParaRPr lang="en-US"/>
          </a:p>
        </p:txBody>
      </p:sp>
      <p:sp>
        <p:nvSpPr>
          <p:cNvPr id="6" name="図形 5"/>
          <p:cNvSpPr>
            <a:spLocks noGrp="1"/>
          </p:cNvSpPr>
          <p:nvPr>
            <p:ph type="ftr" sz="quarter" idx="11"/>
          </p:nvPr>
        </p:nvSpPr>
        <p:spPr>
          <a:xfrm>
            <a:off x="6048000" y="6494400"/>
            <a:ext cx="2395534" cy="365125"/>
          </a:xfrm>
        </p:spPr>
        <p:txBody>
          <a:bodyPr/>
          <a:lstStyle/>
          <a:p>
            <a:pPr>
              <a:defRPr/>
            </a:pPr>
            <a:endParaRPr lang="en-US"/>
          </a:p>
        </p:txBody>
      </p:sp>
      <p:sp>
        <p:nvSpPr>
          <p:cNvPr id="7" name="図形 6"/>
          <p:cNvSpPr>
            <a:spLocks noGrp="1"/>
          </p:cNvSpPr>
          <p:nvPr>
            <p:ph type="sldNum" sz="quarter" idx="12"/>
          </p:nvPr>
        </p:nvSpPr>
        <p:spPr>
          <a:xfrm>
            <a:off x="8499600" y="6494400"/>
            <a:ext cx="644400" cy="365125"/>
          </a:xfrm>
        </p:spPr>
        <p:txBody>
          <a:bodyPr/>
          <a:lstStyle/>
          <a:p>
            <a:fld id="{C04D1402-12C1-4326-B3A7-87F9382479D2}" type="slidenum">
              <a:rPr lang="en-US" altLang="en-US" smtClean="0"/>
              <a:pPr/>
              <a:t>‹#›</a:t>
            </a:fld>
            <a:endParaRPr lang="en-US" altLang="en-US"/>
          </a:p>
        </p:txBody>
      </p:sp>
    </p:spTree>
    <p:extLst>
      <p:ext uri="{BB962C8B-B14F-4D97-AF65-F5344CB8AC3E}">
        <p14:creationId xmlns:p14="http://schemas.microsoft.com/office/powerpoint/2010/main" val="2117774652"/>
      </p:ext>
    </p:extLst>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3" name="正方形/長方形 12"/>
          <p:cNvSpPr/>
          <p:nvPr/>
        </p:nvSpPr>
        <p:spPr>
          <a:xfrm>
            <a:off x="0"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図形 1"/>
          <p:cNvSpPr>
            <a:spLocks noGrp="1"/>
          </p:cNvSpPr>
          <p:nvPr>
            <p:ph type="title"/>
          </p:nvPr>
        </p:nvSpPr>
        <p:spPr>
          <a:xfrm>
            <a:off x="457200" y="428604"/>
            <a:ext cx="8229600" cy="1143000"/>
          </a:xfrm>
        </p:spPr>
        <p:txBody>
          <a:bodyPr/>
          <a:lstStyle>
            <a:lvl1pPr>
              <a:defRPr/>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457200" y="132079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sz="half" idx="2"/>
          </p:nvPr>
        </p:nvSpPr>
        <p:spPr>
          <a:xfrm>
            <a:off x="457200" y="1960561"/>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5" name="図形 4"/>
          <p:cNvSpPr>
            <a:spLocks noGrp="1"/>
          </p:cNvSpPr>
          <p:nvPr>
            <p:ph type="body" sz="quarter" idx="3"/>
          </p:nvPr>
        </p:nvSpPr>
        <p:spPr>
          <a:xfrm>
            <a:off x="4645025" y="1320799"/>
            <a:ext cx="4039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6" name="図形 5"/>
          <p:cNvSpPr>
            <a:spLocks noGrp="1"/>
          </p:cNvSpPr>
          <p:nvPr>
            <p:ph sz="quarter" idx="4"/>
          </p:nvPr>
        </p:nvSpPr>
        <p:spPr>
          <a:xfrm>
            <a:off x="4645025" y="1960561"/>
            <a:ext cx="4039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7" name="図形 6"/>
          <p:cNvSpPr>
            <a:spLocks noGrp="1"/>
          </p:cNvSpPr>
          <p:nvPr>
            <p:ph type="dt" sz="half" idx="10"/>
          </p:nvPr>
        </p:nvSpPr>
        <p:spPr>
          <a:xfrm>
            <a:off x="4471200" y="6494400"/>
            <a:ext cx="1530000" cy="365125"/>
          </a:xfrm>
        </p:spPr>
        <p:txBody>
          <a:bodyPr/>
          <a:lstStyle/>
          <a:p>
            <a:pPr>
              <a:defRPr/>
            </a:pPr>
            <a:fld id="{B27C7BA3-32D8-40B9-8B29-4D619327C618}" type="datetime1">
              <a:rPr lang="en-US" smtClean="0"/>
              <a:pPr>
                <a:defRPr/>
              </a:pPr>
              <a:t>12/14/2014</a:t>
            </a:fld>
            <a:endParaRPr lang="en-US"/>
          </a:p>
        </p:txBody>
      </p:sp>
      <p:sp>
        <p:nvSpPr>
          <p:cNvPr id="8" name="図形 7"/>
          <p:cNvSpPr>
            <a:spLocks noGrp="1"/>
          </p:cNvSpPr>
          <p:nvPr>
            <p:ph type="ftr" sz="quarter" idx="11"/>
          </p:nvPr>
        </p:nvSpPr>
        <p:spPr>
          <a:xfrm>
            <a:off x="6048000" y="6494400"/>
            <a:ext cx="2394000" cy="365125"/>
          </a:xfrm>
        </p:spPr>
        <p:txBody>
          <a:bodyPr/>
          <a:lstStyle/>
          <a:p>
            <a:pPr>
              <a:defRPr/>
            </a:pPr>
            <a:endParaRPr lang="en-US"/>
          </a:p>
        </p:txBody>
      </p:sp>
      <p:sp>
        <p:nvSpPr>
          <p:cNvPr id="9" name="図形 8"/>
          <p:cNvSpPr>
            <a:spLocks noGrp="1"/>
          </p:cNvSpPr>
          <p:nvPr>
            <p:ph type="sldNum" sz="quarter" idx="12"/>
          </p:nvPr>
        </p:nvSpPr>
        <p:spPr>
          <a:xfrm>
            <a:off x="8499600" y="6494400"/>
            <a:ext cx="644400" cy="365125"/>
          </a:xfrm>
        </p:spPr>
        <p:txBody>
          <a:bodyPr/>
          <a:lstStyle/>
          <a:p>
            <a:fld id="{CE8E34BB-AFF7-4C26-99C5-E33C3FA3EC0D}" type="slidenum">
              <a:rPr lang="en-US" altLang="en-US" smtClean="0"/>
              <a:pPr/>
              <a:t>‹#›</a:t>
            </a:fld>
            <a:endParaRPr lang="en-US" altLang="en-US"/>
          </a:p>
        </p:txBody>
      </p:sp>
      <p:grpSp>
        <p:nvGrpSpPr>
          <p:cNvPr id="10" name="グループ化 11"/>
          <p:cNvGrpSpPr>
            <a:grpSpLocks/>
          </p:cNvGrpSpPr>
          <p:nvPr/>
        </p:nvGrpSpPr>
        <p:grpSpPr bwMode="auto">
          <a:xfrm>
            <a:off x="4765" y="5589626"/>
            <a:ext cx="5067302" cy="1268398"/>
            <a:chOff x="16865" y="4817936"/>
            <a:chExt cx="5067302" cy="1268398"/>
          </a:xfrm>
        </p:grpSpPr>
        <p:sp>
          <p:nvSpPr>
            <p:cNvPr id="15" name="図形 14"/>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図形 17"/>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extLst>
      <p:ext uri="{BB962C8B-B14F-4D97-AF65-F5344CB8AC3E}">
        <p14:creationId xmlns:p14="http://schemas.microsoft.com/office/powerpoint/2010/main" val="1342973689"/>
      </p:ext>
    </p:extLst>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図形 1"/>
          <p:cNvSpPr>
            <a:spLocks noGrp="1"/>
          </p:cNvSpPr>
          <p:nvPr>
            <p:ph type="title"/>
          </p:nvPr>
        </p:nvSpPr>
        <p:spPr>
          <a:xfrm>
            <a:off x="528638" y="2501900"/>
            <a:ext cx="8229600" cy="1143000"/>
          </a:xfrm>
        </p:spPr>
        <p:txBody>
          <a:bodyPr/>
          <a:lstStyle/>
          <a:p>
            <a:r>
              <a:rPr kumimoji="1" lang="en-US" altLang="ja-JP" smtClean="0"/>
              <a:t>Click to edit Master title style</a:t>
            </a:r>
            <a:endParaRPr kumimoji="1" lang="ja-JP" altLang="en-US"/>
          </a:p>
        </p:txBody>
      </p:sp>
      <p:sp>
        <p:nvSpPr>
          <p:cNvPr id="3" name="図形 2"/>
          <p:cNvSpPr>
            <a:spLocks noGrp="1"/>
          </p:cNvSpPr>
          <p:nvPr>
            <p:ph type="dt" sz="half" idx="10"/>
          </p:nvPr>
        </p:nvSpPr>
        <p:spPr/>
        <p:txBody>
          <a:bodyPr/>
          <a:lstStyle/>
          <a:p>
            <a:pPr>
              <a:defRPr/>
            </a:pPr>
            <a:fld id="{77F2EF1E-538E-430D-943E-A3CB1A38AE44}" type="datetime1">
              <a:rPr lang="en-US" smtClean="0"/>
              <a:pPr>
                <a:defRPr/>
              </a:pPr>
              <a:t>12/14/2014</a:t>
            </a:fld>
            <a:endParaRPr lang="en-US"/>
          </a:p>
        </p:txBody>
      </p:sp>
      <p:sp>
        <p:nvSpPr>
          <p:cNvPr id="4" name="図形 3"/>
          <p:cNvSpPr>
            <a:spLocks noGrp="1"/>
          </p:cNvSpPr>
          <p:nvPr>
            <p:ph type="ftr" sz="quarter" idx="11"/>
          </p:nvPr>
        </p:nvSpPr>
        <p:spPr/>
        <p:txBody>
          <a:bodyPr/>
          <a:lstStyle/>
          <a:p>
            <a:pPr>
              <a:defRPr/>
            </a:pPr>
            <a:endParaRPr lang="en-US"/>
          </a:p>
        </p:txBody>
      </p:sp>
      <p:sp>
        <p:nvSpPr>
          <p:cNvPr id="5" name="図形 4"/>
          <p:cNvSpPr>
            <a:spLocks noGrp="1"/>
          </p:cNvSpPr>
          <p:nvPr>
            <p:ph type="sldNum" sz="quarter" idx="12"/>
          </p:nvPr>
        </p:nvSpPr>
        <p:spPr/>
        <p:txBody>
          <a:bodyPr/>
          <a:lstStyle/>
          <a:p>
            <a:fld id="{AB6A9FEC-D206-483A-AF2C-FD4AF4D7CB17}" type="slidenum">
              <a:rPr lang="en-US" altLang="en-US" smtClean="0"/>
              <a:pPr/>
              <a:t>‹#›</a:t>
            </a:fld>
            <a:endParaRPr lang="en-US" altLang="en-US"/>
          </a:p>
        </p:txBody>
      </p:sp>
    </p:spTree>
    <p:extLst>
      <p:ext uri="{BB962C8B-B14F-4D97-AF65-F5344CB8AC3E}">
        <p14:creationId xmlns:p14="http://schemas.microsoft.com/office/powerpoint/2010/main" val="1618243130"/>
      </p:ext>
    </p:extLst>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図形 1"/>
          <p:cNvSpPr>
            <a:spLocks noGrp="1"/>
          </p:cNvSpPr>
          <p:nvPr>
            <p:ph type="dt" sz="half" idx="10"/>
          </p:nvPr>
        </p:nvSpPr>
        <p:spPr/>
        <p:txBody>
          <a:bodyPr/>
          <a:lstStyle/>
          <a:p>
            <a:pPr>
              <a:defRPr/>
            </a:pPr>
            <a:fld id="{C0CBAD17-C003-4973-9981-00B06B09E8D5}" type="datetime1">
              <a:rPr lang="en-US" smtClean="0"/>
              <a:pPr>
                <a:defRPr/>
              </a:pPr>
              <a:t>12/14/2014</a:t>
            </a:fld>
            <a:endParaRPr lang="en-US"/>
          </a:p>
        </p:txBody>
      </p:sp>
      <p:sp>
        <p:nvSpPr>
          <p:cNvPr id="3" name="図形 2"/>
          <p:cNvSpPr>
            <a:spLocks noGrp="1"/>
          </p:cNvSpPr>
          <p:nvPr>
            <p:ph type="ftr" sz="quarter" idx="11"/>
          </p:nvPr>
        </p:nvSpPr>
        <p:spPr/>
        <p:txBody>
          <a:bodyPr/>
          <a:lstStyle/>
          <a:p>
            <a:pPr>
              <a:defRPr/>
            </a:pPr>
            <a:endParaRPr lang="en-US"/>
          </a:p>
        </p:txBody>
      </p:sp>
      <p:sp>
        <p:nvSpPr>
          <p:cNvPr id="4" name="図形 3"/>
          <p:cNvSpPr>
            <a:spLocks noGrp="1"/>
          </p:cNvSpPr>
          <p:nvPr>
            <p:ph type="sldNum" sz="quarter" idx="12"/>
          </p:nvPr>
        </p:nvSpPr>
        <p:spPr/>
        <p:txBody>
          <a:bodyPr/>
          <a:lstStyle/>
          <a:p>
            <a:fld id="{F4B5B28D-B1C7-40F6-949B-8CA60203AD94}" type="slidenum">
              <a:rPr lang="en-US" altLang="en-US" smtClean="0"/>
              <a:pPr/>
              <a:t>‹#›</a:t>
            </a:fld>
            <a:endParaRPr lang="en-US" altLang="en-US"/>
          </a:p>
        </p:txBody>
      </p:sp>
    </p:spTree>
    <p:extLst>
      <p:ext uri="{BB962C8B-B14F-4D97-AF65-F5344CB8AC3E}">
        <p14:creationId xmlns:p14="http://schemas.microsoft.com/office/powerpoint/2010/main" val="2395448657"/>
      </p:ext>
    </p:extLst>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図形 1"/>
          <p:cNvSpPr>
            <a:spLocks noGrp="1"/>
          </p:cNvSpPr>
          <p:nvPr>
            <p:ph type="title"/>
          </p:nvPr>
        </p:nvSpPr>
        <p:spPr>
          <a:xfrm>
            <a:off x="447647" y="785794"/>
            <a:ext cx="2767032" cy="1162050"/>
          </a:xfrm>
        </p:spPr>
        <p:txBody>
          <a:bodyPr anchor="b"/>
          <a:lstStyle>
            <a:lvl1pPr algn="l">
              <a:defRPr sz="2000" b="1"/>
            </a:lvl1p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3357554" y="785794"/>
            <a:ext cx="4572032" cy="56436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body" sz="half" idx="2"/>
          </p:nvPr>
        </p:nvSpPr>
        <p:spPr>
          <a:xfrm>
            <a:off x="457202" y="2000240"/>
            <a:ext cx="2767032" cy="442915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5" name="図形 4"/>
          <p:cNvSpPr>
            <a:spLocks noGrp="1"/>
          </p:cNvSpPr>
          <p:nvPr>
            <p:ph type="dt" sz="half" idx="10"/>
          </p:nvPr>
        </p:nvSpPr>
        <p:spPr>
          <a:xfrm>
            <a:off x="4471200" y="6494400"/>
            <a:ext cx="1530000" cy="365125"/>
          </a:xfrm>
        </p:spPr>
        <p:txBody>
          <a:bodyPr/>
          <a:lstStyle/>
          <a:p>
            <a:pPr>
              <a:defRPr/>
            </a:pPr>
            <a:fld id="{2A8BFBBC-1CF8-49DD-84B5-F50553E4D30A}" type="datetime1">
              <a:rPr lang="en-US" smtClean="0"/>
              <a:pPr>
                <a:defRPr/>
              </a:pPr>
              <a:t>12/14/2014</a:t>
            </a:fld>
            <a:endParaRPr lang="en-US"/>
          </a:p>
        </p:txBody>
      </p:sp>
      <p:sp>
        <p:nvSpPr>
          <p:cNvPr id="6" name="図形 5"/>
          <p:cNvSpPr>
            <a:spLocks noGrp="1"/>
          </p:cNvSpPr>
          <p:nvPr>
            <p:ph type="ftr" sz="quarter" idx="11"/>
          </p:nvPr>
        </p:nvSpPr>
        <p:spPr>
          <a:xfrm>
            <a:off x="6048000" y="6494400"/>
            <a:ext cx="2394000" cy="365125"/>
          </a:xfrm>
        </p:spPr>
        <p:txBody>
          <a:bodyPr/>
          <a:lstStyle/>
          <a:p>
            <a:pPr>
              <a:defRPr/>
            </a:pPr>
            <a:endParaRPr lang="en-US"/>
          </a:p>
        </p:txBody>
      </p:sp>
      <p:sp>
        <p:nvSpPr>
          <p:cNvPr id="7" name="図形 6"/>
          <p:cNvSpPr>
            <a:spLocks noGrp="1"/>
          </p:cNvSpPr>
          <p:nvPr>
            <p:ph type="sldNum" sz="quarter" idx="12"/>
          </p:nvPr>
        </p:nvSpPr>
        <p:spPr>
          <a:xfrm>
            <a:off x="8499600" y="6494400"/>
            <a:ext cx="644400" cy="365125"/>
          </a:xfrm>
        </p:spPr>
        <p:txBody>
          <a:bodyPr/>
          <a:lstStyle/>
          <a:p>
            <a:fld id="{3E60F22E-20F0-4E64-ADA8-FC1372EF63E4}" type="slidenum">
              <a:rPr lang="en-US" altLang="en-US" smtClean="0"/>
              <a:pPr/>
              <a:t>‹#›</a:t>
            </a:fld>
            <a:endParaRPr lang="en-US" altLang="en-US"/>
          </a:p>
        </p:txBody>
      </p:sp>
    </p:spTree>
    <p:extLst>
      <p:ext uri="{BB962C8B-B14F-4D97-AF65-F5344CB8AC3E}">
        <p14:creationId xmlns:p14="http://schemas.microsoft.com/office/powerpoint/2010/main" val="3015328369"/>
      </p:ext>
    </p:extLst>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図形 8"/>
          <p:cNvSpPr>
            <a:spLocks noGrp="1"/>
          </p:cNvSpPr>
          <p:nvPr>
            <p:ph type="dt" sz="half" idx="10"/>
          </p:nvPr>
        </p:nvSpPr>
        <p:spPr>
          <a:xfrm>
            <a:off x="4471200" y="6494400"/>
            <a:ext cx="1530000" cy="365125"/>
          </a:xfrm>
        </p:spPr>
        <p:txBody>
          <a:bodyPr/>
          <a:lstStyle/>
          <a:p>
            <a:pPr>
              <a:defRPr/>
            </a:pPr>
            <a:fld id="{0C8B2E23-E7FA-45A5-9DF5-F94FFAD47180}" type="datetime1">
              <a:rPr lang="en-US" smtClean="0"/>
              <a:pPr>
                <a:defRPr/>
              </a:pPr>
              <a:t>12/14/2014</a:t>
            </a:fld>
            <a:endParaRPr lang="en-US"/>
          </a:p>
        </p:txBody>
      </p:sp>
      <p:sp>
        <p:nvSpPr>
          <p:cNvPr id="10" name="図形 9"/>
          <p:cNvSpPr>
            <a:spLocks noGrp="1"/>
          </p:cNvSpPr>
          <p:nvPr>
            <p:ph type="ftr" sz="quarter" idx="11"/>
          </p:nvPr>
        </p:nvSpPr>
        <p:spPr>
          <a:xfrm>
            <a:off x="6048000" y="6494400"/>
            <a:ext cx="2394000" cy="365125"/>
          </a:xfrm>
        </p:spPr>
        <p:txBody>
          <a:bodyPr/>
          <a:lstStyle/>
          <a:p>
            <a:pPr>
              <a:defRPr/>
            </a:pPr>
            <a:endParaRPr lang="en-US"/>
          </a:p>
        </p:txBody>
      </p:sp>
      <p:sp>
        <p:nvSpPr>
          <p:cNvPr id="11" name="図形 10"/>
          <p:cNvSpPr>
            <a:spLocks noGrp="1"/>
          </p:cNvSpPr>
          <p:nvPr>
            <p:ph type="sldNum" sz="quarter" idx="12"/>
          </p:nvPr>
        </p:nvSpPr>
        <p:spPr>
          <a:xfrm>
            <a:off x="8499600" y="6494400"/>
            <a:ext cx="644400" cy="365125"/>
          </a:xfrm>
        </p:spPr>
        <p:txBody>
          <a:bodyPr/>
          <a:lstStyle/>
          <a:p>
            <a:fld id="{8BD9345A-A151-42BF-B0F4-7DE0DE27261E}" type="slidenum">
              <a:rPr lang="en-US" altLang="en-US" smtClean="0"/>
              <a:pPr/>
              <a:t>‹#›</a:t>
            </a:fld>
            <a:endParaRPr lang="en-US" altLang="en-US"/>
          </a:p>
        </p:txBody>
      </p:sp>
      <p:sp>
        <p:nvSpPr>
          <p:cNvPr id="2" name="図形 1"/>
          <p:cNvSpPr>
            <a:spLocks noGrp="1"/>
          </p:cNvSpPr>
          <p:nvPr>
            <p:ph type="title"/>
          </p:nvPr>
        </p:nvSpPr>
        <p:spPr>
          <a:xfrm>
            <a:off x="2214546" y="285728"/>
            <a:ext cx="4786346" cy="541338"/>
          </a:xfrm>
        </p:spPr>
        <p:txBody>
          <a:bodyPr anchor="b"/>
          <a:lstStyle>
            <a:lvl1pPr algn="ctr">
              <a:defRPr sz="2000" b="1"/>
            </a:lvl1pPr>
          </a:lstStyle>
          <a:p>
            <a:r>
              <a:rPr kumimoji="1" lang="en-US" altLang="ja-JP" smtClean="0"/>
              <a:t>Click to edit Master title style</a:t>
            </a:r>
            <a:endParaRPr kumimoji="1" lang="ja-JP" altLang="en-US" dirty="0"/>
          </a:p>
        </p:txBody>
      </p:sp>
      <p:sp useBgFill="1">
        <p:nvSpPr>
          <p:cNvPr id="3" name="図形 2"/>
          <p:cNvSpPr>
            <a:spLocks noGrp="1"/>
          </p:cNvSpPr>
          <p:nvPr>
            <p:ph type="pic" idx="1"/>
          </p:nvPr>
        </p:nvSpPr>
        <p:spPr>
          <a:xfrm>
            <a:off x="2433623" y="1142984"/>
            <a:ext cx="4357718" cy="3438395"/>
          </a:xfrm>
          <a:noFill/>
          <a:ln w="254000" cap="flat" cmpd="sng">
            <a:gradFill>
              <a:gsLst>
                <a:gs pos="0">
                  <a:schemeClr val="bg1"/>
                </a:gs>
                <a:gs pos="100000">
                  <a:schemeClr val="bg1">
                    <a:alpha val="50000"/>
                  </a:schemeClr>
                </a:gs>
              </a:gsLst>
              <a:lin ang="5400000" scaled="1"/>
            </a:gradFill>
            <a:prstDash val="solid"/>
            <a:beve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en-US" altLang="ja-JP" smtClean="0"/>
              <a:t>Click icon to add picture</a:t>
            </a:r>
            <a:endParaRPr kumimoji="1" lang="ja-JP" altLang="en-US" dirty="0"/>
          </a:p>
        </p:txBody>
      </p:sp>
      <p:sp>
        <p:nvSpPr>
          <p:cNvPr id="4" name="図形 3"/>
          <p:cNvSpPr>
            <a:spLocks noGrp="1"/>
          </p:cNvSpPr>
          <p:nvPr>
            <p:ph type="body" sz="half" idx="2"/>
          </p:nvPr>
        </p:nvSpPr>
        <p:spPr>
          <a:xfrm>
            <a:off x="1928794" y="4929199"/>
            <a:ext cx="5642016" cy="104140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Tree>
    <p:extLst>
      <p:ext uri="{BB962C8B-B14F-4D97-AF65-F5344CB8AC3E}">
        <p14:creationId xmlns:p14="http://schemas.microsoft.com/office/powerpoint/2010/main" val="941223951"/>
      </p:ext>
    </p:extLst>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6" name="図形 165"/>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chemeClr val="bg2">
              <a:lumMod val="20000"/>
              <a:lumOff val="80000"/>
              <a:alpha val="2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正方形/長方形 17"/>
          <p:cNvSpPr>
            <a:spLocks noGrp="1"/>
          </p:cNvSpPr>
          <p:nvPr>
            <p:ph type="body" idx="1"/>
          </p:nvPr>
        </p:nvSpPr>
        <p:spPr>
          <a:xfrm>
            <a:off x="466696" y="1857370"/>
            <a:ext cx="8248708" cy="4500589"/>
          </a:xfrm>
          <a:prstGeom prst="rect">
            <a:avLst/>
          </a:prstGeom>
        </p:spPr>
        <p:txBody>
          <a:bodyPr vert="horz" rtlCol="0">
            <a:normAutofit/>
          </a:bodyPr>
          <a:lstStyle/>
          <a:p>
            <a:pPr lvl="0"/>
            <a:r>
              <a:rPr kumimoji="1" lang="ja-JP" altLang="en-US" dirty="0" smtClean="0"/>
              <a:t>マスタ テキストの書式設定</a:t>
            </a:r>
            <a:endParaRPr lang="ja-JP" dirty="0"/>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p>
          <a:p>
            <a:pPr lvl="5"/>
            <a:r>
              <a:rPr kumimoji="1" lang="ja-JP" altLang="en-US" dirty="0" smtClean="0"/>
              <a:t>第</a:t>
            </a:r>
            <a:r>
              <a:rPr kumimoji="1" lang="en-US" altLang="ja-JP" dirty="0" smtClean="0"/>
              <a:t>6</a:t>
            </a:r>
            <a:r>
              <a:rPr kumimoji="1" lang="ja-JP" altLang="en-US" dirty="0" smtClean="0"/>
              <a:t>レベル</a:t>
            </a:r>
          </a:p>
          <a:p>
            <a:pPr lvl="6"/>
            <a:r>
              <a:rPr kumimoji="1" lang="ja-JP" altLang="en-US" dirty="0" smtClean="0"/>
              <a:t>第</a:t>
            </a:r>
            <a:r>
              <a:rPr kumimoji="1" lang="en-US" altLang="ja-JP" dirty="0" smtClean="0"/>
              <a:t>7</a:t>
            </a:r>
            <a:r>
              <a:rPr kumimoji="1" lang="ja-JP" altLang="en-US" dirty="0" smtClean="0"/>
              <a:t>レベル</a:t>
            </a:r>
          </a:p>
          <a:p>
            <a:pPr lvl="7"/>
            <a:r>
              <a:rPr kumimoji="1" lang="ja-JP" altLang="en-US" dirty="0" smtClean="0"/>
              <a:t>第</a:t>
            </a:r>
            <a:r>
              <a:rPr kumimoji="1" lang="en-US" altLang="ja-JP" dirty="0" smtClean="0"/>
              <a:t>8</a:t>
            </a:r>
            <a:r>
              <a:rPr kumimoji="1" lang="ja-JP" altLang="en-US" dirty="0" smtClean="0"/>
              <a:t>レベル</a:t>
            </a:r>
          </a:p>
          <a:p>
            <a:pPr lvl="8"/>
            <a:r>
              <a:rPr kumimoji="1" lang="ja-JP" altLang="en-US" dirty="0" smtClean="0"/>
              <a:t>第</a:t>
            </a:r>
            <a:r>
              <a:rPr kumimoji="1" lang="en-US" altLang="ja-JP" dirty="0" smtClean="0"/>
              <a:t>9</a:t>
            </a:r>
            <a:r>
              <a:rPr kumimoji="1" lang="ja-JP" altLang="en-US" dirty="0" smtClean="0"/>
              <a:t>レベル</a:t>
            </a:r>
          </a:p>
        </p:txBody>
      </p:sp>
      <p:sp>
        <p:nvSpPr>
          <p:cNvPr id="29" name="正方形/長方形 28"/>
          <p:cNvSpPr>
            <a:spLocks noGrp="1"/>
          </p:cNvSpPr>
          <p:nvPr>
            <p:ph type="dt" sz="half" idx="2"/>
          </p:nvPr>
        </p:nvSpPr>
        <p:spPr>
          <a:xfrm>
            <a:off x="4471958" y="6492899"/>
            <a:ext cx="1528802" cy="365125"/>
          </a:xfrm>
          <a:prstGeom prst="rect">
            <a:avLst/>
          </a:prstGeom>
        </p:spPr>
        <p:txBody>
          <a:bodyPr vert="horz" rtlCol="0" anchor="ctr"/>
          <a:lstStyle>
            <a:lvl1pPr algn="l">
              <a:defRPr sz="1200">
                <a:solidFill>
                  <a:srgbClr val="000000"/>
                </a:solidFill>
              </a:defRPr>
            </a:lvl1pPr>
          </a:lstStyle>
          <a:p>
            <a:pPr>
              <a:defRPr/>
            </a:pPr>
            <a:fld id="{EDD47B2A-1B4C-4DCB-8E0A-2A77A13BF5BA}" type="datetime1">
              <a:rPr lang="en-US" smtClean="0"/>
              <a:pPr>
                <a:defRPr/>
              </a:pPr>
              <a:t>12/14/2014</a:t>
            </a:fld>
            <a:endParaRPr lang="en-US"/>
          </a:p>
        </p:txBody>
      </p:sp>
      <p:sp>
        <p:nvSpPr>
          <p:cNvPr id="4" name="正方形/長方形 3"/>
          <p:cNvSpPr>
            <a:spLocks noGrp="1"/>
          </p:cNvSpPr>
          <p:nvPr>
            <p:ph type="ftr" sz="quarter" idx="3"/>
          </p:nvPr>
        </p:nvSpPr>
        <p:spPr>
          <a:xfrm>
            <a:off x="6048632" y="6492899"/>
            <a:ext cx="2395534" cy="365125"/>
          </a:xfrm>
          <a:prstGeom prst="rect">
            <a:avLst/>
          </a:prstGeom>
        </p:spPr>
        <p:txBody>
          <a:bodyPr vert="horz" rtlCol="0" anchor="ctr"/>
          <a:lstStyle>
            <a:lvl1pPr algn="ctr">
              <a:defRPr sz="1200">
                <a:solidFill>
                  <a:srgbClr val="000000"/>
                </a:solidFill>
              </a:defRPr>
            </a:lvl1pPr>
          </a:lstStyle>
          <a:p>
            <a:pPr>
              <a:defRPr/>
            </a:pPr>
            <a:endParaRPr lang="en-US"/>
          </a:p>
        </p:txBody>
      </p:sp>
      <p:sp>
        <p:nvSpPr>
          <p:cNvPr id="10" name="正方形/長方形 9"/>
          <p:cNvSpPr>
            <a:spLocks noGrp="1"/>
          </p:cNvSpPr>
          <p:nvPr>
            <p:ph type="sldNum" sz="quarter" idx="4"/>
          </p:nvPr>
        </p:nvSpPr>
        <p:spPr>
          <a:xfrm>
            <a:off x="8501090" y="6492900"/>
            <a:ext cx="642942" cy="365125"/>
          </a:xfrm>
          <a:prstGeom prst="rect">
            <a:avLst/>
          </a:prstGeom>
        </p:spPr>
        <p:txBody>
          <a:bodyPr vert="horz" rtlCol="0" anchor="ctr"/>
          <a:lstStyle>
            <a:lvl1pPr algn="r">
              <a:defRPr sz="1200">
                <a:solidFill>
                  <a:srgbClr val="000000"/>
                </a:solidFill>
              </a:defRPr>
            </a:lvl1pPr>
          </a:lstStyle>
          <a:p>
            <a:fld id="{B89E5A15-61EB-4E1A-929B-03A862013346}" type="slidenum">
              <a:rPr lang="en-US" altLang="en-US" smtClean="0"/>
              <a:pPr/>
              <a:t>‹#›</a:t>
            </a:fld>
            <a:endParaRPr lang="en-US" altLang="en-US"/>
          </a:p>
        </p:txBody>
      </p:sp>
      <p:sp>
        <p:nvSpPr>
          <p:cNvPr id="186" name="正方形/長方形 185"/>
          <p:cNvSpPr>
            <a:spLocks noChangeArrowheads="1"/>
          </p:cNvSpPr>
          <p:nvPr/>
        </p:nvSpPr>
        <p:spPr bwMode="auto">
          <a:xfrm>
            <a:off x="8469297" y="5716564"/>
            <a:ext cx="0" cy="369332"/>
          </a:xfrm>
          <a:prstGeom prst="rect">
            <a:avLst/>
          </a:prstGeom>
          <a:solidFill>
            <a:srgbClr val="FFFFFF">
              <a:alpha val="25098"/>
            </a:srgbClr>
          </a:solidFill>
          <a:ln w="9525" cap="flat" cmpd="sng" algn="ctr">
            <a:noFill/>
            <a:prstDash val="solid"/>
            <a:miter lim="800000"/>
            <a:headEnd type="none" w="med" len="med"/>
            <a:tailEnd type="none" w="med" len="med"/>
          </a:ln>
          <a:effectLst/>
        </p:spPr>
        <p:txBody>
          <a:bodyPr vert="horz" wrap="square" lIns="0" tIns="0" rIns="0" bIns="0" anchor="t" compatLnSpc="1">
            <a:spAutoFit/>
          </a:bodyPr>
          <a:lstStyle/>
          <a:p>
            <a:pPr algn="l" fontAlgn="base">
              <a:spcBef>
                <a:spcPct val="0"/>
              </a:spcBef>
              <a:spcAft>
                <a:spcPct val="0"/>
              </a:spcAft>
            </a:pPr>
            <a:endParaRPr kumimoji="1" lang="ja-JP" altLang="ja-JP" sz="2400">
              <a:solidFill>
                <a:schemeClr val="tx1">
                  <a:alpha val="100000"/>
                </a:schemeClr>
              </a:solidFill>
              <a:latin typeface="Arial"/>
              <a:ea typeface="ＭＳ Ｐゴシック"/>
            </a:endParaRPr>
          </a:p>
        </p:txBody>
      </p:sp>
      <p:sp>
        <p:nvSpPr>
          <p:cNvPr id="22" name="正方形/長方形 21"/>
          <p:cNvSpPr>
            <a:spLocks noGrp="1"/>
          </p:cNvSpPr>
          <p:nvPr>
            <p:ph type="title"/>
          </p:nvPr>
        </p:nvSpPr>
        <p:spPr>
          <a:xfrm>
            <a:off x="457200" y="642918"/>
            <a:ext cx="8229600" cy="1143000"/>
          </a:xfrm>
          <a:prstGeom prst="rect">
            <a:avLst/>
          </a:prstGeom>
        </p:spPr>
        <p:txBody>
          <a:bodyPr vert="horz" rtlCol="0" anchor="ctr">
            <a:normAutofit/>
          </a:bodyPr>
          <a:lstStyle/>
          <a:p>
            <a:r>
              <a:rPr kumimoji="1" lang="ja-JP" altLang="en-US" dirty="0" smtClean="0"/>
              <a:t>マスタ タイトルの書式設定</a:t>
            </a:r>
            <a:endParaRPr kumimoji="1" lang="ja-JP" altLang="en-US" dirty="0"/>
          </a:p>
        </p:txBody>
      </p:sp>
      <p:grpSp>
        <p:nvGrpSpPr>
          <p:cNvPr id="2" name="グループ化 11"/>
          <p:cNvGrpSpPr>
            <a:grpSpLocks/>
          </p:cNvGrpSpPr>
          <p:nvPr/>
        </p:nvGrpSpPr>
        <p:grpSpPr bwMode="auto">
          <a:xfrm>
            <a:off x="4000496" y="0"/>
            <a:ext cx="5143504" cy="2000240"/>
            <a:chOff x="2168" y="0"/>
            <a:chExt cx="3576" cy="1384"/>
          </a:xfrm>
        </p:grpSpPr>
        <p:sp>
          <p:nvSpPr>
            <p:cNvPr id="13" name="図形 12"/>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 name="図形 13"/>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82" name="図形 81"/>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0" name="図形 89"/>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grpSp>
        <p:nvGrpSpPr>
          <p:cNvPr id="3" name="グループ化 90"/>
          <p:cNvGrpSpPr>
            <a:grpSpLocks/>
          </p:cNvGrpSpPr>
          <p:nvPr/>
        </p:nvGrpSpPr>
        <p:grpSpPr bwMode="auto">
          <a:xfrm>
            <a:off x="4765" y="5589626"/>
            <a:ext cx="5067302" cy="1268398"/>
            <a:chOff x="16865" y="4817936"/>
            <a:chExt cx="5067302" cy="1268398"/>
          </a:xfrm>
          <a:noFill/>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extLst>
      <p:ext uri="{BB962C8B-B14F-4D97-AF65-F5344CB8AC3E}">
        <p14:creationId xmlns:p14="http://schemas.microsoft.com/office/powerpoint/2010/main" val="36969551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par>
    </p:tnLst>
  </p:timing>
  <p:hf hdr="0" ftr="0" dt="0"/>
  <p:txStyles>
    <p:titleStyle>
      <a:lvl1pPr algn="ctr" rtl="0" eaLnBrk="1" latinLnBrk="0" hangingPunct="1">
        <a:spcBef>
          <a:spcPct val="0"/>
        </a:spcBef>
        <a:buNone/>
        <a:defRPr kumimoji="1" sz="4400" baseline="0">
          <a:solidFill>
            <a:schemeClr val="tx2"/>
          </a:solidFill>
          <a:effectLst>
            <a:glow rad="101600">
              <a:schemeClr val="bg1">
                <a:alpha val="60000"/>
              </a:schemeClr>
            </a:glo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55000"/>
        <a:buFont typeface="Wingdings"/>
        <a:buChar char="p"/>
        <a:defRPr kumimoji="1" sz="3200" baseline="0">
          <a:solidFill>
            <a:schemeClr val="bg2">
              <a:lumMod val="25000"/>
            </a:schemeClr>
          </a:solidFill>
          <a:latin typeface="+mn-lt"/>
          <a:ea typeface="+mn-ea"/>
          <a:cs typeface="+mn-cs"/>
        </a:defRPr>
      </a:lvl1pPr>
      <a:lvl2pPr marL="742950" indent="-285750" algn="l" rtl="0" eaLnBrk="1" latinLnBrk="0" hangingPunct="1">
        <a:spcBef>
          <a:spcPct val="20000"/>
        </a:spcBef>
        <a:buClr>
          <a:schemeClr val="accent2"/>
        </a:buClr>
        <a:buSzPct val="50000"/>
        <a:buFont typeface="Wingdings"/>
        <a:buChar char="n"/>
        <a:defRPr kumimoji="1" sz="2800" baseline="0">
          <a:solidFill>
            <a:schemeClr val="bg2">
              <a:lumMod val="25000"/>
            </a:schemeClr>
          </a:solidFill>
          <a:latin typeface="+mn-lt"/>
          <a:ea typeface="+mn-ea"/>
          <a:cs typeface="+mn-cs"/>
        </a:defRPr>
      </a:lvl2pPr>
      <a:lvl3pPr marL="1143000" indent="-228600" algn="l" rtl="0" eaLnBrk="1" latinLnBrk="0" hangingPunct="1">
        <a:spcBef>
          <a:spcPct val="20000"/>
        </a:spcBef>
        <a:buClr>
          <a:schemeClr val="accent3"/>
        </a:buClr>
        <a:buSzPct val="48000"/>
        <a:buFont typeface="Wingdings"/>
        <a:buChar char="n"/>
        <a:defRPr kumimoji="1" sz="2400" baseline="0">
          <a:solidFill>
            <a:schemeClr val="bg2">
              <a:lumMod val="25000"/>
            </a:schemeClr>
          </a:solidFill>
          <a:latin typeface="+mn-lt"/>
          <a:ea typeface="+mn-ea"/>
          <a:cs typeface="+mn-cs"/>
        </a:defRPr>
      </a:lvl3pPr>
      <a:lvl4pPr marL="1600200" indent="-228600" algn="l" rtl="0" eaLnBrk="1" latinLnBrk="0" hangingPunct="1">
        <a:spcBef>
          <a:spcPct val="20000"/>
        </a:spcBef>
        <a:buClr>
          <a:schemeClr val="accent4"/>
        </a:buClr>
        <a:buSzPct val="45000"/>
        <a:buFont typeface="Wingdings"/>
        <a:buChar char="n"/>
        <a:defRPr kumimoji="1" sz="2000" baseline="0">
          <a:solidFill>
            <a:schemeClr val="bg2">
              <a:lumMod val="25000"/>
            </a:schemeClr>
          </a:solidFill>
          <a:latin typeface="+mn-lt"/>
          <a:ea typeface="+mn-ea"/>
          <a:cs typeface="+mn-cs"/>
        </a:defRPr>
      </a:lvl4pPr>
      <a:lvl5pPr marL="2057400" indent="-228600" algn="l" rtl="0" eaLnBrk="1" latinLnBrk="0" hangingPunct="1">
        <a:spcBef>
          <a:spcPct val="20000"/>
        </a:spcBef>
        <a:buClr>
          <a:schemeClr val="accent5"/>
        </a:buClr>
        <a:buSzPct val="40000"/>
        <a:buFont typeface="Wingdings"/>
        <a:buChar char="n"/>
        <a:defRPr kumimoji="1" sz="2000" baseline="0">
          <a:solidFill>
            <a:schemeClr val="bg2">
              <a:lumMod val="25000"/>
            </a:schemeClr>
          </a:solidFill>
          <a:latin typeface="+mn-lt"/>
          <a:ea typeface="+mn-ea"/>
          <a:cs typeface="+mn-cs"/>
        </a:defRPr>
      </a:lvl5pPr>
      <a:lvl6pPr marL="25146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6pPr>
      <a:lvl7pPr marL="29718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7pPr>
      <a:lvl8pPr marL="34290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8pPr>
      <a:lvl9pPr marL="38862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9pPr>
    </p:bodyStyle>
    <p:otherStyle>
      <a:lvl1pPr marL="0" algn="l" rtl="0" eaLnBrk="1" hangingPunct="1">
        <a:defRPr kumimoji="1">
          <a:solidFill>
            <a:schemeClr val="tx1"/>
          </a:solidFill>
          <a:latin typeface="+mn-lt"/>
          <a:ea typeface="+mn-ea"/>
          <a:cs typeface="+mn-cs"/>
        </a:defRPr>
      </a:lvl1pPr>
      <a:lvl2pPr marL="457200" algn="l" rtl="0" eaLnBrk="1" hangingPunct="1">
        <a:defRPr kumimoji="1">
          <a:solidFill>
            <a:schemeClr val="tx1"/>
          </a:solidFill>
          <a:latin typeface="+mn-lt"/>
          <a:ea typeface="+mn-ea"/>
          <a:cs typeface="+mn-cs"/>
        </a:defRPr>
      </a:lvl2pPr>
      <a:lvl3pPr marL="914400" algn="l" rtl="0" eaLnBrk="1" hangingPunct="1">
        <a:defRPr kumimoji="1">
          <a:solidFill>
            <a:schemeClr val="tx1"/>
          </a:solidFill>
          <a:latin typeface="+mn-lt"/>
          <a:ea typeface="+mn-ea"/>
          <a:cs typeface="+mn-cs"/>
        </a:defRPr>
      </a:lvl3pPr>
      <a:lvl4pPr marL="1371600" algn="l" rtl="0" eaLnBrk="1" hangingPunct="1">
        <a:defRPr kumimoji="1">
          <a:solidFill>
            <a:schemeClr val="tx1"/>
          </a:solidFill>
          <a:latin typeface="+mn-lt"/>
          <a:ea typeface="+mn-ea"/>
          <a:cs typeface="+mn-cs"/>
        </a:defRPr>
      </a:lvl4pPr>
      <a:lvl5pPr marL="1828800" algn="l" rtl="0" eaLnBrk="1" hangingPunct="1">
        <a:defRPr kumimoji="1">
          <a:solidFill>
            <a:schemeClr val="tx1"/>
          </a:solidFill>
          <a:latin typeface="+mn-lt"/>
          <a:ea typeface="+mn-ea"/>
          <a:cs typeface="+mn-cs"/>
        </a:defRPr>
      </a:lvl5pPr>
      <a:lvl6pPr marL="2286000" algn="l" rtl="0" eaLnBrk="1" hangingPunct="1">
        <a:defRPr kumimoji="1">
          <a:solidFill>
            <a:schemeClr val="tx1"/>
          </a:solidFill>
          <a:latin typeface="+mn-lt"/>
          <a:ea typeface="+mn-ea"/>
          <a:cs typeface="+mn-cs"/>
        </a:defRPr>
      </a:lvl6pPr>
      <a:lvl7pPr marL="2743200" algn="l" rtl="0" eaLnBrk="1" hangingPunct="1">
        <a:defRPr kumimoji="1">
          <a:solidFill>
            <a:schemeClr val="tx1"/>
          </a:solidFill>
          <a:latin typeface="+mn-lt"/>
          <a:ea typeface="+mn-ea"/>
          <a:cs typeface="+mn-cs"/>
        </a:defRPr>
      </a:lvl7pPr>
      <a:lvl8pPr marL="3200400" algn="l" rtl="0" eaLnBrk="1" hangingPunct="1">
        <a:defRPr kumimoji="1">
          <a:solidFill>
            <a:schemeClr val="tx1"/>
          </a:solidFill>
          <a:latin typeface="+mn-lt"/>
          <a:ea typeface="+mn-ea"/>
          <a:cs typeface="+mn-cs"/>
        </a:defRPr>
      </a:lvl8pPr>
      <a:lvl9pPr marL="3657600" algn="l" rtl="0" eaLnBrk="1"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1019175" y="533400"/>
            <a:ext cx="3338484" cy="3244630"/>
          </a:xfrm>
        </p:spPr>
        <p:txBody>
          <a:bodyPr/>
          <a:lstStyle/>
          <a:p>
            <a:pPr algn="r"/>
            <a:r>
              <a:rPr lang="en-US" altLang="en-US" sz="5400" dirty="0" smtClean="0">
                <a:latin typeface="Bernard MT Condensed" panose="02050806060905020404" pitchFamily="18" charset="0"/>
              </a:rPr>
              <a:t>Controversy at Corinth</a:t>
            </a:r>
          </a:p>
        </p:txBody>
      </p:sp>
      <p:sp>
        <p:nvSpPr>
          <p:cNvPr id="2051" name="Subtitle 2"/>
          <p:cNvSpPr>
            <a:spLocks noGrp="1"/>
          </p:cNvSpPr>
          <p:nvPr>
            <p:ph type="subTitle" idx="1"/>
          </p:nvPr>
        </p:nvSpPr>
        <p:spPr>
          <a:xfrm>
            <a:off x="1341417" y="2941527"/>
            <a:ext cx="3581400" cy="653932"/>
          </a:xfrm>
        </p:spPr>
        <p:txBody>
          <a:bodyPr/>
          <a:lstStyle/>
          <a:p>
            <a:r>
              <a:rPr lang="en-US" altLang="en-US" dirty="0" smtClean="0">
                <a:solidFill>
                  <a:schemeClr val="tx1"/>
                </a:solidFill>
                <a:latin typeface="Candara" panose="020E0502030303020204" pitchFamily="34" charset="0"/>
              </a:rPr>
              <a:t>1 Corinthians 5-7</a:t>
            </a:r>
          </a:p>
        </p:txBody>
      </p:sp>
      <p:sp>
        <p:nvSpPr>
          <p:cNvPr id="2" name="TextBox 1"/>
          <p:cNvSpPr txBox="1"/>
          <p:nvPr/>
        </p:nvSpPr>
        <p:spPr>
          <a:xfrm>
            <a:off x="1627220" y="4384381"/>
            <a:ext cx="3733800" cy="1446550"/>
          </a:xfrm>
          <a:prstGeom prst="rect">
            <a:avLst/>
          </a:prstGeom>
          <a:noFill/>
        </p:spPr>
        <p:txBody>
          <a:bodyPr wrap="square" rtlCol="0">
            <a:spAutoFit/>
          </a:bodyPr>
          <a:lstStyle/>
          <a:p>
            <a:pPr algn="ctr"/>
            <a:r>
              <a:rPr lang="en-US" sz="4400" b="1" i="1" dirty="0" smtClean="0">
                <a:solidFill>
                  <a:schemeClr val="tx1">
                    <a:lumMod val="95000"/>
                    <a:lumOff val="5000"/>
                  </a:schemeClr>
                </a:solidFill>
                <a:effectLst>
                  <a:outerShdw blurRad="38100" dist="38100" dir="2700000" algn="tl">
                    <a:srgbClr val="000000">
                      <a:alpha val="43137"/>
                    </a:srgbClr>
                  </a:outerShdw>
                </a:effectLst>
              </a:rPr>
              <a:t>Immorality in the Body</a:t>
            </a:r>
            <a:endParaRPr lang="en-US" sz="4400" i="1" dirty="0">
              <a:solidFill>
                <a:schemeClr val="tx1">
                  <a:lumMod val="95000"/>
                  <a:lumOff val="5000"/>
                </a:schemeClr>
              </a:solidFill>
              <a:effectLst>
                <a:outerShdw blurRad="38100" dist="38100" dir="2700000" algn="tl">
                  <a:srgbClr val="000000">
                    <a:alpha val="43137"/>
                  </a:srgbClr>
                </a:outerShdw>
              </a:effectLst>
            </a:endParaRPr>
          </a:p>
        </p:txBody>
      </p:sp>
      <p:pic>
        <p:nvPicPr>
          <p:cNvPr id="1026" name="Picture 2" descr="http://gbgm-umc.org/umw/corinthians/images/c3sculptrans.gif"/>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14400" y="2152605"/>
            <a:ext cx="714375" cy="193357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http://www.thecityedition.com/Images/WestWind/Getty_Villa/Aphrodite.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84754" y="1"/>
            <a:ext cx="3259246"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765558" y="381000"/>
            <a:ext cx="8302242" cy="1404918"/>
          </a:xfrm>
        </p:spPr>
        <p:txBody>
          <a:bodyPr>
            <a:normAutofit fontScale="90000"/>
          </a:bodyPr>
          <a:lstStyle/>
          <a:p>
            <a:pPr algn="l"/>
            <a:r>
              <a:rPr lang="en-US" altLang="en-US" sz="5000" b="1" dirty="0" smtClean="0">
                <a:latin typeface="Candara" panose="020E0502030303020204" pitchFamily="34" charset="0"/>
              </a:rPr>
              <a:t>Sexual Immorality in the Body</a:t>
            </a:r>
            <a:br>
              <a:rPr lang="en-US" altLang="en-US" sz="5000" b="1" dirty="0" smtClean="0">
                <a:latin typeface="Candara" panose="020E0502030303020204" pitchFamily="34" charset="0"/>
              </a:rPr>
            </a:br>
            <a:r>
              <a:rPr lang="en-US" altLang="en-US" sz="3100" b="1" dirty="0" smtClean="0">
                <a:latin typeface="Candara" panose="020E0502030303020204" pitchFamily="34" charset="0"/>
              </a:rPr>
              <a:t>(1 Corinthians 5-7)</a:t>
            </a:r>
          </a:p>
        </p:txBody>
      </p:sp>
      <p:sp>
        <p:nvSpPr>
          <p:cNvPr id="3" name="Content Placeholder 2"/>
          <p:cNvSpPr>
            <a:spLocks noGrp="1"/>
          </p:cNvSpPr>
          <p:nvPr>
            <p:ph idx="1"/>
          </p:nvPr>
        </p:nvSpPr>
        <p:spPr/>
        <p:txBody>
          <a:bodyPr>
            <a:normAutofit/>
          </a:bodyPr>
          <a:lstStyle/>
          <a:p>
            <a:r>
              <a:rPr lang="en-US" sz="3600" dirty="0" smtClean="0"/>
              <a:t>Sexual immorality is a dominant theme of this section of 1</a:t>
            </a:r>
            <a:r>
              <a:rPr lang="en-US" sz="3600" baseline="30000" dirty="0" smtClean="0"/>
              <a:t>st</a:t>
            </a:r>
            <a:r>
              <a:rPr lang="en-US" sz="3600" dirty="0" smtClean="0"/>
              <a:t> Corinthians.             </a:t>
            </a:r>
            <a:r>
              <a:rPr lang="en-US" dirty="0" smtClean="0"/>
              <a:t>(5:1, 9-11; 6:13, 18; 7:2)</a:t>
            </a:r>
            <a:endParaRPr lang="en-US" dirty="0"/>
          </a:p>
          <a:p>
            <a:r>
              <a:rPr lang="en-US" sz="3600" dirty="0" smtClean="0"/>
              <a:t>Sexual immorality was a problem in the body of Christ and with the bodies of Christians! </a:t>
            </a:r>
            <a:r>
              <a:rPr lang="en-US" dirty="0" smtClean="0"/>
              <a:t>(5:1, 12; 6:18)</a:t>
            </a:r>
            <a:endParaRPr lang="en-US" dirty="0"/>
          </a:p>
        </p:txBody>
      </p:sp>
      <p:sp>
        <p:nvSpPr>
          <p:cNvPr id="307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AC04E20F-AAD1-4513-8FF7-30F0831EE87C}" type="slidenum">
              <a:rPr lang="en-US" altLang="en-US">
                <a:solidFill>
                  <a:srgbClr val="000066"/>
                </a:solidFill>
                <a:latin typeface="Candara" panose="020E0502030303020204" pitchFamily="34" charset="0"/>
              </a:rPr>
              <a:pPr/>
              <a:t>2</a:t>
            </a:fld>
            <a:endParaRPr lang="en-US" altLang="en-US">
              <a:solidFill>
                <a:srgbClr val="000066"/>
              </a:solidFill>
              <a:latin typeface="Candara" panose="020E0502030303020204" pitchFamily="34" charset="0"/>
            </a:endParaRPr>
          </a:p>
        </p:txBody>
      </p:sp>
      <p:pic>
        <p:nvPicPr>
          <p:cNvPr id="5" name="Picture 2" descr="http://gbgm-umc.org/umw/corinthians/images/c3sculptrans.gif"/>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8841" y="188909"/>
            <a:ext cx="616717" cy="166924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765558" y="381000"/>
            <a:ext cx="7921242" cy="1404918"/>
          </a:xfrm>
        </p:spPr>
        <p:txBody>
          <a:bodyPr>
            <a:normAutofit fontScale="90000"/>
          </a:bodyPr>
          <a:lstStyle/>
          <a:p>
            <a:pPr algn="l"/>
            <a:r>
              <a:rPr lang="en-US" altLang="en-US" sz="5000" b="1" dirty="0" smtClean="0">
                <a:latin typeface="Candara" panose="020E0502030303020204" pitchFamily="34" charset="0"/>
              </a:rPr>
              <a:t>Sexual </a:t>
            </a:r>
            <a:r>
              <a:rPr lang="en-US" altLang="en-US" sz="5000" b="1" dirty="0">
                <a:latin typeface="Candara" panose="020E0502030303020204" pitchFamily="34" charset="0"/>
              </a:rPr>
              <a:t>immorality must not be tolerated in the body of Christ </a:t>
            </a:r>
            <a:r>
              <a:rPr lang="en-US" altLang="en-US" sz="3100" b="1" dirty="0" smtClean="0">
                <a:latin typeface="Candara" panose="020E0502030303020204" pitchFamily="34" charset="0"/>
              </a:rPr>
              <a:t/>
            </a:r>
            <a:br>
              <a:rPr lang="en-US" altLang="en-US" sz="3100" b="1" dirty="0" smtClean="0">
                <a:latin typeface="Candara" panose="020E0502030303020204" pitchFamily="34" charset="0"/>
              </a:rPr>
            </a:br>
            <a:r>
              <a:rPr lang="en-US" altLang="en-US" sz="3100" b="1" dirty="0" smtClean="0">
                <a:latin typeface="Candara" panose="020E0502030303020204" pitchFamily="34" charset="0"/>
              </a:rPr>
              <a:t>(1 Corinthians 5:1-13)</a:t>
            </a:r>
            <a:endParaRPr lang="en-US" altLang="en-US" sz="1400" b="1" dirty="0" smtClean="0">
              <a:latin typeface="Candara" panose="020E0502030303020204" pitchFamily="34" charset="0"/>
            </a:endParaRPr>
          </a:p>
        </p:txBody>
      </p:sp>
      <p:sp>
        <p:nvSpPr>
          <p:cNvPr id="3" name="Content Placeholder 2"/>
          <p:cNvSpPr>
            <a:spLocks noGrp="1"/>
          </p:cNvSpPr>
          <p:nvPr>
            <p:ph idx="1"/>
          </p:nvPr>
        </p:nvSpPr>
        <p:spPr>
          <a:xfrm>
            <a:off x="457200" y="2133600"/>
            <a:ext cx="8563004" cy="4572000"/>
          </a:xfrm>
        </p:spPr>
        <p:txBody>
          <a:bodyPr>
            <a:normAutofit/>
          </a:bodyPr>
          <a:lstStyle/>
          <a:p>
            <a:r>
              <a:rPr lang="en-US" b="1" dirty="0"/>
              <a:t>It will cause the guilty to be lost! </a:t>
            </a:r>
            <a:r>
              <a:rPr lang="en-US" b="1" dirty="0" smtClean="0"/>
              <a:t>                             </a:t>
            </a:r>
            <a:r>
              <a:rPr lang="en-US" dirty="0" smtClean="0"/>
              <a:t>(</a:t>
            </a:r>
            <a:r>
              <a:rPr lang="en-US" dirty="0"/>
              <a:t>5:5; 6:9-10)</a:t>
            </a:r>
          </a:p>
          <a:p>
            <a:r>
              <a:rPr lang="en-US" b="1" dirty="0"/>
              <a:t>It will cause the innocent to become defiled! </a:t>
            </a:r>
            <a:r>
              <a:rPr lang="en-US" dirty="0"/>
              <a:t>(5:6)</a:t>
            </a:r>
          </a:p>
          <a:p>
            <a:r>
              <a:rPr lang="en-US" b="1" dirty="0"/>
              <a:t>It will make communion with the sacrifice of Christ impossible. </a:t>
            </a:r>
            <a:r>
              <a:rPr lang="en-US" dirty="0"/>
              <a:t>(5:7-8)</a:t>
            </a:r>
          </a:p>
          <a:p>
            <a:pPr marL="0" indent="0" algn="ctr">
              <a:buNone/>
            </a:pPr>
            <a:r>
              <a:rPr lang="en-US" sz="3600" b="1" i="1" dirty="0">
                <a:solidFill>
                  <a:schemeClr val="accent2">
                    <a:lumMod val="50000"/>
                  </a:schemeClr>
                </a:solidFill>
                <a:effectLst>
                  <a:outerShdw blurRad="38100" dist="38100" dir="2700000" algn="tl">
                    <a:srgbClr val="000000">
                      <a:alpha val="43137"/>
                    </a:srgbClr>
                  </a:outerShdw>
                </a:effectLst>
              </a:rPr>
              <a:t>Isolation is imperative</a:t>
            </a:r>
            <a:r>
              <a:rPr lang="en-US" sz="3600" b="1" i="1" dirty="0" smtClean="0">
                <a:solidFill>
                  <a:schemeClr val="accent2">
                    <a:lumMod val="50000"/>
                  </a:schemeClr>
                </a:solidFill>
                <a:effectLst>
                  <a:outerShdw blurRad="38100" dist="38100" dir="2700000" algn="tl">
                    <a:srgbClr val="000000">
                      <a:alpha val="43137"/>
                    </a:srgbClr>
                  </a:outerShdw>
                </a:effectLst>
              </a:rPr>
              <a:t>!                                       </a:t>
            </a:r>
            <a:r>
              <a:rPr lang="en-US" dirty="0" smtClean="0">
                <a:solidFill>
                  <a:schemeClr val="accent2">
                    <a:lumMod val="50000"/>
                  </a:schemeClr>
                </a:solidFill>
              </a:rPr>
              <a:t>(5:2, 5, 7, 9-11)</a:t>
            </a:r>
            <a:endParaRPr lang="en-US" dirty="0">
              <a:solidFill>
                <a:schemeClr val="accent2">
                  <a:lumMod val="50000"/>
                </a:schemeClr>
              </a:solidFill>
            </a:endParaRPr>
          </a:p>
        </p:txBody>
      </p:sp>
      <p:sp>
        <p:nvSpPr>
          <p:cNvPr id="307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AC04E20F-AAD1-4513-8FF7-30F0831EE87C}" type="slidenum">
              <a:rPr lang="en-US" altLang="en-US">
                <a:solidFill>
                  <a:srgbClr val="000066"/>
                </a:solidFill>
                <a:latin typeface="Candara" panose="020E0502030303020204" pitchFamily="34" charset="0"/>
              </a:rPr>
              <a:pPr/>
              <a:t>3</a:t>
            </a:fld>
            <a:endParaRPr lang="en-US" altLang="en-US">
              <a:solidFill>
                <a:srgbClr val="000066"/>
              </a:solidFill>
              <a:latin typeface="Candara" panose="020E0502030303020204" pitchFamily="34" charset="0"/>
            </a:endParaRPr>
          </a:p>
        </p:txBody>
      </p:sp>
      <p:pic>
        <p:nvPicPr>
          <p:cNvPr id="5" name="Picture 2" descr="http://gbgm-umc.org/umw/corinthians/images/c3sculptrans.gif"/>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8841" y="188909"/>
            <a:ext cx="616717" cy="16692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7374750"/>
      </p:ext>
    </p:extLst>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765590" y="258370"/>
            <a:ext cx="8378442" cy="1530324"/>
          </a:xfrm>
        </p:spPr>
        <p:txBody>
          <a:bodyPr>
            <a:noAutofit/>
          </a:bodyPr>
          <a:lstStyle/>
          <a:p>
            <a:pPr algn="l"/>
            <a:r>
              <a:rPr lang="en-US" altLang="en-US" sz="4000" b="1" dirty="0" smtClean="0">
                <a:latin typeface="Candara" panose="020E0502030303020204" pitchFamily="34" charset="0"/>
              </a:rPr>
              <a:t>Sexual </a:t>
            </a:r>
            <a:r>
              <a:rPr lang="en-US" altLang="en-US" sz="4000" b="1" dirty="0">
                <a:latin typeface="Candara" panose="020E0502030303020204" pitchFamily="34" charset="0"/>
              </a:rPr>
              <a:t>immorality in the bodies of Christians </a:t>
            </a:r>
            <a:r>
              <a:rPr lang="en-US" altLang="en-US" sz="4000" b="1" dirty="0" smtClean="0">
                <a:latin typeface="Candara" panose="020E0502030303020204" pitchFamily="34" charset="0"/>
              </a:rPr>
              <a:t>cannot be tolerated                     </a:t>
            </a:r>
            <a:r>
              <a:rPr lang="en-US" altLang="en-US" sz="2800" b="1" dirty="0" smtClean="0">
                <a:latin typeface="Candara" panose="020E0502030303020204" pitchFamily="34" charset="0"/>
              </a:rPr>
              <a:t>(1 Corinthians 6:12-20)</a:t>
            </a:r>
            <a:endParaRPr lang="en-US" altLang="en-US" sz="800" b="1" dirty="0" smtClean="0">
              <a:latin typeface="Candara" panose="020E0502030303020204" pitchFamily="34" charset="0"/>
            </a:endParaRPr>
          </a:p>
        </p:txBody>
      </p:sp>
      <p:sp>
        <p:nvSpPr>
          <p:cNvPr id="3" name="Content Placeholder 2"/>
          <p:cNvSpPr>
            <a:spLocks noGrp="1"/>
          </p:cNvSpPr>
          <p:nvPr>
            <p:ph idx="1"/>
          </p:nvPr>
        </p:nvSpPr>
        <p:spPr>
          <a:xfrm>
            <a:off x="533400" y="2063749"/>
            <a:ext cx="8153400" cy="4641851"/>
          </a:xfrm>
        </p:spPr>
        <p:txBody>
          <a:bodyPr>
            <a:normAutofit/>
          </a:bodyPr>
          <a:lstStyle/>
          <a:p>
            <a:r>
              <a:rPr lang="en-US" b="1" dirty="0" smtClean="0"/>
              <a:t>Note </a:t>
            </a:r>
            <a:r>
              <a:rPr lang="en-US" b="1" dirty="0"/>
              <a:t>the TWO COMMANDS in </a:t>
            </a:r>
            <a:r>
              <a:rPr lang="en-US" b="1" dirty="0" smtClean="0"/>
              <a:t>6:12-20 </a:t>
            </a:r>
          </a:p>
          <a:p>
            <a:pPr lvl="1"/>
            <a:r>
              <a:rPr lang="en-US" b="1" i="1" dirty="0" smtClean="0"/>
              <a:t>Flee!</a:t>
            </a:r>
          </a:p>
          <a:p>
            <a:pPr lvl="1"/>
            <a:r>
              <a:rPr lang="en-US" b="1" i="1" dirty="0" smtClean="0"/>
              <a:t>Glorify!</a:t>
            </a:r>
          </a:p>
          <a:p>
            <a:pPr lvl="1"/>
            <a:r>
              <a:rPr lang="en-US" i="1" dirty="0" smtClean="0"/>
              <a:t>Preserve </a:t>
            </a:r>
            <a:r>
              <a:rPr lang="en-US" i="1" dirty="0"/>
              <a:t>Purity in a Perverted </a:t>
            </a:r>
            <a:r>
              <a:rPr lang="en-US" i="1" dirty="0" smtClean="0"/>
              <a:t>Culture!</a:t>
            </a:r>
          </a:p>
          <a:p>
            <a:pPr marL="342900" lvl="1" indent="-342900">
              <a:buClr>
                <a:schemeClr val="accent1">
                  <a:shade val="75000"/>
                </a:schemeClr>
              </a:buClr>
              <a:buSzPct val="55000"/>
              <a:buFont typeface="Wingdings"/>
              <a:buChar char="p"/>
            </a:pPr>
            <a:r>
              <a:rPr lang="en-US" sz="3200" b="1" dirty="0" smtClean="0"/>
              <a:t>Why “flee” and “glorify”?</a:t>
            </a:r>
          </a:p>
          <a:p>
            <a:pPr marL="742950" lvl="2" indent="-342900">
              <a:buClr>
                <a:schemeClr val="accent1">
                  <a:shade val="75000"/>
                </a:schemeClr>
              </a:buClr>
              <a:buSzPct val="55000"/>
              <a:buFont typeface="Wingdings"/>
              <a:buChar char="p"/>
            </a:pPr>
            <a:r>
              <a:rPr lang="en-US" sz="2800" dirty="0" smtClean="0"/>
              <a:t>Your body will be resurrected (6:14)</a:t>
            </a:r>
          </a:p>
          <a:p>
            <a:pPr marL="742950" lvl="2" indent="-342900">
              <a:buClr>
                <a:schemeClr val="accent1">
                  <a:shade val="75000"/>
                </a:schemeClr>
              </a:buClr>
              <a:buSzPct val="55000"/>
              <a:buFont typeface="Wingdings"/>
              <a:buChar char="p"/>
            </a:pPr>
            <a:r>
              <a:rPr lang="en-US" sz="2800" dirty="0" smtClean="0"/>
              <a:t>Your body is joined to Christ (6:15-17)</a:t>
            </a:r>
          </a:p>
          <a:p>
            <a:pPr marL="742950" lvl="2" indent="-342900">
              <a:buClr>
                <a:schemeClr val="accent1">
                  <a:shade val="75000"/>
                </a:schemeClr>
              </a:buClr>
              <a:buSzPct val="55000"/>
              <a:buFont typeface="Wingdings"/>
              <a:buChar char="p"/>
            </a:pPr>
            <a:r>
              <a:rPr lang="en-US" sz="2800" dirty="0" smtClean="0"/>
              <a:t>Your body is a temple of the Holy Spirit (6:19)</a:t>
            </a:r>
            <a:endParaRPr lang="en-US" sz="2800" dirty="0"/>
          </a:p>
          <a:p>
            <a:endParaRPr lang="en-US" dirty="0"/>
          </a:p>
        </p:txBody>
      </p:sp>
      <p:sp>
        <p:nvSpPr>
          <p:cNvPr id="307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AC04E20F-AAD1-4513-8FF7-30F0831EE87C}" type="slidenum">
              <a:rPr lang="en-US" altLang="en-US">
                <a:solidFill>
                  <a:srgbClr val="000066"/>
                </a:solidFill>
                <a:latin typeface="Candara" panose="020E0502030303020204" pitchFamily="34" charset="0"/>
              </a:rPr>
              <a:pPr/>
              <a:t>4</a:t>
            </a:fld>
            <a:endParaRPr lang="en-US" altLang="en-US">
              <a:solidFill>
                <a:srgbClr val="000066"/>
              </a:solidFill>
              <a:latin typeface="Candara" panose="020E0502030303020204" pitchFamily="34" charset="0"/>
            </a:endParaRPr>
          </a:p>
        </p:txBody>
      </p:sp>
      <p:pic>
        <p:nvPicPr>
          <p:cNvPr id="5" name="Picture 2" descr="http://gbgm-umc.org/umw/corinthians/images/c3sculptrans.gif"/>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8841" y="188909"/>
            <a:ext cx="616717" cy="16692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2748336"/>
      </p:ext>
    </p:extLst>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765558" y="289185"/>
            <a:ext cx="7921242" cy="1572899"/>
          </a:xfrm>
        </p:spPr>
        <p:txBody>
          <a:bodyPr>
            <a:noAutofit/>
          </a:bodyPr>
          <a:lstStyle/>
          <a:p>
            <a:pPr algn="l"/>
            <a:r>
              <a:rPr lang="en-US" altLang="en-US" sz="4800" b="1" dirty="0" smtClean="0">
                <a:latin typeface="Candara" panose="020E0502030303020204" pitchFamily="34" charset="0"/>
              </a:rPr>
              <a:t>Marriage: A Dam Against the Flood of Sexual Immorality</a:t>
            </a:r>
            <a:r>
              <a:rPr lang="en-US" altLang="en-US" sz="2800" b="1" dirty="0" smtClean="0">
                <a:latin typeface="Candara" panose="020E0502030303020204" pitchFamily="34" charset="0"/>
              </a:rPr>
              <a:t>       (1 Corinthians 7:1-5)</a:t>
            </a:r>
            <a:endParaRPr lang="en-US" altLang="en-US" sz="800" b="1" dirty="0" smtClean="0">
              <a:latin typeface="Candara" panose="020E0502030303020204" pitchFamily="34" charset="0"/>
            </a:endParaRPr>
          </a:p>
        </p:txBody>
      </p:sp>
      <p:sp>
        <p:nvSpPr>
          <p:cNvPr id="3" name="Content Placeholder 2"/>
          <p:cNvSpPr>
            <a:spLocks noGrp="1"/>
          </p:cNvSpPr>
          <p:nvPr>
            <p:ph idx="1"/>
          </p:nvPr>
        </p:nvSpPr>
        <p:spPr>
          <a:xfrm>
            <a:off x="457200" y="2286000"/>
            <a:ext cx="8382000" cy="4206900"/>
          </a:xfrm>
        </p:spPr>
        <p:txBody>
          <a:bodyPr>
            <a:normAutofit/>
          </a:bodyPr>
          <a:lstStyle/>
          <a:p>
            <a:r>
              <a:rPr lang="en-US" dirty="0" smtClean="0"/>
              <a:t>God has provided marriage to allow for fulfillment and to help us overcome sexual temptation.</a:t>
            </a:r>
          </a:p>
          <a:p>
            <a:r>
              <a:rPr lang="en-US" dirty="0" smtClean="0"/>
              <a:t>We must be cautious about </a:t>
            </a:r>
            <a:r>
              <a:rPr lang="en-US" dirty="0"/>
              <a:t>planning our lives to achieve material success while putting ourselves at risk spiritually! </a:t>
            </a:r>
            <a:endParaRPr lang="en-US" sz="2000" dirty="0"/>
          </a:p>
        </p:txBody>
      </p:sp>
      <p:sp>
        <p:nvSpPr>
          <p:cNvPr id="307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AC04E20F-AAD1-4513-8FF7-30F0831EE87C}" type="slidenum">
              <a:rPr lang="en-US" altLang="en-US">
                <a:solidFill>
                  <a:srgbClr val="000066"/>
                </a:solidFill>
                <a:latin typeface="Candara" panose="020E0502030303020204" pitchFamily="34" charset="0"/>
              </a:rPr>
              <a:pPr/>
              <a:t>5</a:t>
            </a:fld>
            <a:endParaRPr lang="en-US" altLang="en-US">
              <a:solidFill>
                <a:srgbClr val="000066"/>
              </a:solidFill>
              <a:latin typeface="Candara" panose="020E0502030303020204" pitchFamily="34" charset="0"/>
            </a:endParaRPr>
          </a:p>
        </p:txBody>
      </p:sp>
      <p:pic>
        <p:nvPicPr>
          <p:cNvPr id="5" name="Picture 2" descr="http://gbgm-umc.org/umw/corinthians/images/c3sculptrans.gif"/>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8841" y="188909"/>
            <a:ext cx="616717" cy="16692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9454231"/>
      </p:ext>
    </p:extLst>
  </p:cSld>
  <p:clrMapOvr>
    <a:masterClrMapping/>
  </p:clrMapOvr>
  <mc:AlternateContent xmlns:mc="http://schemas.openxmlformats.org/markup-compatibility/2006" xmlns:p14="http://schemas.microsoft.com/office/powerpoint/2010/main">
    <mc:Choice Requires="p14">
      <p:transition spd="slow" p14:dur="125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ooklet">
  <a:themeElements>
    <a:clrScheme name="Tailored">
      <a:dk1>
        <a:sysClr val="windowText" lastClr="000000"/>
      </a:dk1>
      <a:lt1>
        <a:sysClr val="window" lastClr="FFFFFF"/>
      </a:lt1>
      <a:dk2>
        <a:srgbClr val="123452"/>
      </a:dk2>
      <a:lt2>
        <a:srgbClr val="E0EDF8"/>
      </a:lt2>
      <a:accent1>
        <a:srgbClr val="2254A6"/>
      </a:accent1>
      <a:accent2>
        <a:srgbClr val="9B6261"/>
      </a:accent2>
      <a:accent3>
        <a:srgbClr val="939070"/>
      </a:accent3>
      <a:accent4>
        <a:srgbClr val="60254D"/>
      </a:accent4>
      <a:accent5>
        <a:srgbClr val="9FC6E9"/>
      </a:accent5>
      <a:accent6>
        <a:srgbClr val="8BA7B3"/>
      </a:accent6>
      <a:hlink>
        <a:srgbClr val="3286D2"/>
      </a:hlink>
      <a:folHlink>
        <a:srgbClr val="D99BBA"/>
      </a:folHlink>
    </a:clrScheme>
    <a:fontScheme name="Brooklet">
      <a:majorFont>
        <a:latin typeface="Constantia"/>
        <a:ea typeface=""/>
        <a:cs typeface=""/>
        <a:font script="Jpan" typeface="HG明朝E"/>
        <a:font script="Hang" typeface="궁서"/>
        <a:font script="Hans" typeface="华文中宋"/>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mbria"/>
        <a:ea typeface=""/>
        <a:cs typeface=""/>
        <a:font script="Jpan" typeface="ＭＳ 明朝"/>
        <a:font script="Hang" typeface="맑은 고딕"/>
        <a:font script="Hans" typeface="华文楷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rooklet">
      <a:fillStyleLst>
        <a:solidFill>
          <a:schemeClr val="phClr">
            <a:tint val="100000"/>
          </a:scheme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6175" cap="flat" cmpd="sng" algn="ctr">
          <a:solidFill>
            <a:schemeClr val="phClr">
              <a:alpha val="100000"/>
            </a:schemeClr>
          </a:solidFill>
          <a:prstDash val="solid"/>
        </a:ln>
        <a:ln w="16350" cap="flat" cmpd="sng" algn="ctr">
          <a:solidFill>
            <a:schemeClr val="phClr">
              <a:alpha val="100000"/>
            </a:schemeClr>
          </a:solidFill>
          <a:prstDash val="solid"/>
        </a:ln>
        <a:ln w="29525" cap="flat" cmpd="sng" algn="ctr">
          <a:solidFill>
            <a:schemeClr val="phClr">
              <a:alpha val="100000"/>
            </a:schemeClr>
          </a:solidFill>
          <a:prstDash val="solid"/>
        </a:ln>
      </a:lnStyleLst>
      <a:effectStyleLst>
        <a:effectStyle>
          <a:effectLst>
            <a:outerShdw blurRad="63000" dist="25400" dir="16000000" rotWithShape="0">
              <a:srgbClr val="000000">
                <a:alpha val="10000"/>
              </a:srgbClr>
            </a:outerShdw>
          </a:effectLst>
          <a:scene3d>
            <a:camera prst="orthographicFront"/>
            <a:lightRig rig="soft" dir="t">
              <a:rot lat="0" lon="0" rev="0"/>
            </a:lightRig>
          </a:scene3d>
        </a:effectStyle>
        <a:effectStyle>
          <a:effectLst>
            <a:outerShdw blurRad="63000" dist="25400" dir="16000000" rotWithShape="0">
              <a:srgbClr val="000000">
                <a:alpha val="10000"/>
              </a:srgbClr>
            </a:outerShdw>
          </a:effectLst>
          <a:scene3d>
            <a:camera prst="perspectiveFront" fov="7200000"/>
            <a:lightRig rig="glow" dir="t">
              <a:rot lat="0" lon="0" rev="21000000"/>
            </a:lightRig>
          </a:scene3d>
          <a:sp3d>
            <a:bevelT w="304800" h="44450"/>
            <a:bevelB w="304800" h="44450"/>
            <a:contourClr>
              <a:schemeClr val="phClr">
                <a:shade val="60000"/>
                <a:satMod val="110000"/>
              </a:schemeClr>
            </a:contourClr>
          </a:sp3d>
        </a:effectStyle>
        <a:effectStyle>
          <a:effectLst>
            <a:outerShdw blurRad="63000" dist="25400" dir="16000000" rotWithShape="0">
              <a:srgbClr val="000000">
                <a:alpha val="10000"/>
              </a:srgbClr>
            </a:outerShdw>
          </a:effectLst>
          <a:scene3d>
            <a:camera prst="perspectiveFront" fov="0"/>
            <a:lightRig rig="glow" dir="t">
              <a:rot lat="0" lon="0" rev="21000000"/>
            </a:lightRig>
          </a:scene3d>
          <a:sp3d>
            <a:bevelT w="342900" h="38100" prst="softRound"/>
            <a:bevelB w="342900" h="38100" prst="softRound"/>
            <a:contourClr>
              <a:schemeClr val="phClr">
                <a:shade val="60000"/>
                <a:satMod val="110000"/>
              </a:schemeClr>
            </a:contourClr>
          </a:sp3d>
        </a:effectStyle>
      </a:effectStyleLst>
      <a:bgFillStyleLst>
        <a:solidFill>
          <a:schemeClr val="phClr"/>
        </a:solidFill>
        <a:gradFill>
          <a:gsLst>
            <a:gs pos="0">
              <a:schemeClr val="phClr">
                <a:tint val="75000"/>
              </a:schemeClr>
            </a:gs>
            <a:gs pos="65000">
              <a:schemeClr val="phClr">
                <a:shade val="75000"/>
              </a:schemeClr>
            </a:gs>
            <a:gs pos="100000">
              <a:schemeClr val="phClr">
                <a:shade val="75000"/>
              </a:schemeClr>
            </a:gs>
          </a:gsLst>
          <a:lin ang="16200000" scaled="1"/>
        </a:gradFill>
        <a:blipFill rotWithShape="0">
          <a:blip xmlns:r="http://schemas.openxmlformats.org/officeDocument/2006/relationships" r:embed="rId1">
            <a:duotone>
              <a:schemeClr val="phClr">
                <a:shade val="50000"/>
              </a:schemeClr>
              <a:schemeClr val="phClr">
                <a:tint val="75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Brooklet</Template>
  <TotalTime>313</TotalTime>
  <Words>353</Words>
  <Application>Microsoft Office PowerPoint</Application>
  <PresentationFormat>On-screen Show (4:3)</PresentationFormat>
  <Paragraphs>33</Paragraphs>
  <Slides>5</Slides>
  <Notes>5</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5</vt:i4>
      </vt:variant>
    </vt:vector>
  </HeadingPairs>
  <TitlesOfParts>
    <vt:vector size="16" baseType="lpstr">
      <vt:lpstr>ＭＳ 明朝</vt:lpstr>
      <vt:lpstr>ＭＳ Ｐゴシック</vt:lpstr>
      <vt:lpstr>Arial</vt:lpstr>
      <vt:lpstr>Bernard MT Condensed</vt:lpstr>
      <vt:lpstr>Calibri</vt:lpstr>
      <vt:lpstr>Cambria</vt:lpstr>
      <vt:lpstr>Candara</vt:lpstr>
      <vt:lpstr>Constantia</vt:lpstr>
      <vt:lpstr>HG明朝E</vt:lpstr>
      <vt:lpstr>Wingdings</vt:lpstr>
      <vt:lpstr>Brooklet</vt:lpstr>
      <vt:lpstr>Controversy at Corinth</vt:lpstr>
      <vt:lpstr>Sexual Immorality in the Body (1 Corinthians 5-7)</vt:lpstr>
      <vt:lpstr>Sexual immorality must not be tolerated in the body of Christ  (1 Corinthians 5:1-13)</vt:lpstr>
      <vt:lpstr>Sexual immorality in the bodies of Christians cannot be tolerated                     (1 Corinthians 6:12-20)</vt:lpstr>
      <vt:lpstr>Marriage: A Dam Against the Flood of Sexual Immorality       (1 Corinthians 7:1-5)</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Sin    of Division</dc:title>
  <dc:creator>Joe R Price</dc:creator>
  <cp:lastModifiedBy>Eastside Enlightener</cp:lastModifiedBy>
  <cp:revision>63</cp:revision>
  <dcterms:created xsi:type="dcterms:W3CDTF">2011-05-13T20:49:49Z</dcterms:created>
  <dcterms:modified xsi:type="dcterms:W3CDTF">2014-12-14T22:24:22Z</dcterms:modified>
</cp:coreProperties>
</file>