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57" autoAdjust="0"/>
  </p:normalViewPr>
  <p:slideViewPr>
    <p:cSldViewPr snapToGrid="0">
      <p:cViewPr varScale="1">
        <p:scale>
          <a:sx n="96" d="100"/>
          <a:sy n="96" d="100"/>
        </p:scale>
        <p:origin x="1992" y="96"/>
      </p:cViewPr>
      <p:guideLst/>
    </p:cSldViewPr>
  </p:slideViewPr>
  <p:outlineViewPr>
    <p:cViewPr>
      <p:scale>
        <a:sx n="33" d="100"/>
        <a:sy n="33" d="100"/>
      </p:scale>
      <p:origin x="0" y="-48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ECE86-1301-4BC3-B442-565C24B20DC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A1DB6-F62E-43A0-94FD-48B335536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Truth is not a matter of human opinion.  We don’t get to choose from a selection of differing options concerning what one must do to be saved, the importance of the church, identifying false teachers, what constitutes Biblical fellowship</a:t>
            </a:r>
            <a:r>
              <a:rPr lang="en-US"/>
              <a:t>, scriptural divorce </a:t>
            </a:r>
            <a:r>
              <a:rPr lang="en-US" dirty="0"/>
              <a:t>and remarriage, or modest apparel.  Truth is whatever God’s word says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A1DB6-F62E-43A0-94FD-48B3355361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4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1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5BD01-6E7F-7886-24D3-1139C60D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974" y="441435"/>
            <a:ext cx="2706156" cy="425655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Truth is NOT a Multiple Choice Opinion Poll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3538F-3A53-49E0-0271-9C83F419D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3973" y="4697985"/>
            <a:ext cx="2930329" cy="192353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 Peter 4:11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 Corinthians 4:6 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Galatians 1:8-9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John 17:17</a:t>
            </a:r>
          </a:p>
        </p:txBody>
      </p:sp>
      <p:pic>
        <p:nvPicPr>
          <p:cNvPr id="4" name="Picture 3" descr="A hand holding a pencil over a test&#10;&#10;Description automatically generated">
            <a:extLst>
              <a:ext uri="{FF2B5EF4-FFF2-40B4-BE49-F238E27FC236}">
                <a16:creationId xmlns:a16="http://schemas.microsoft.com/office/drawing/2014/main" id="{B7DC3608-7746-1EFA-2C3C-1D691F7B2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16" r="22852" b="-1"/>
          <a:stretch/>
        </p:blipFill>
        <p:spPr>
          <a:xfrm>
            <a:off x="20" y="10"/>
            <a:ext cx="5592364" cy="6857990"/>
          </a:xfrm>
          <a:custGeom>
            <a:avLst/>
            <a:gdLst/>
            <a:ahLst/>
            <a:cxnLst/>
            <a:rect l="l" t="t" r="r" b="b"/>
            <a:pathLst>
              <a:path w="7456513" h="6858000">
                <a:moveTo>
                  <a:pt x="0" y="0"/>
                </a:moveTo>
                <a:lnTo>
                  <a:pt x="6059386" y="0"/>
                </a:lnTo>
                <a:lnTo>
                  <a:pt x="6059386" y="1375489"/>
                </a:lnTo>
                <a:lnTo>
                  <a:pt x="7456513" y="1375489"/>
                </a:lnTo>
                <a:lnTo>
                  <a:pt x="74565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4363" y="1375492"/>
            <a:ext cx="2078024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4363" y="-3"/>
            <a:ext cx="1030175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8D59-65B4-1747-C2A9-342836A7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4" y="455362"/>
            <a:ext cx="7378261" cy="15504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Nova" panose="020B0504020202020204" pitchFamily="34" charset="0"/>
              </a:rPr>
              <a:t>What does it mean to call on the name of the Lord?      </a:t>
            </a:r>
            <a:r>
              <a:rPr lang="en-US" sz="3100" b="0" dirty="0">
                <a:latin typeface="Arial Nova" panose="020B0504020202020204" pitchFamily="34" charset="0"/>
              </a:rPr>
              <a:t>(Romans 10:13)</a:t>
            </a:r>
            <a:endParaRPr lang="en-US" b="0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CF71-EBFC-6B0E-6D5F-FB0CF067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94" y="2370223"/>
            <a:ext cx="7683062" cy="4314356"/>
          </a:xfrm>
        </p:spPr>
        <p:txBody>
          <a:bodyPr>
            <a:normAutofit/>
          </a:bodyPr>
          <a:lstStyle/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Say “Lord, save me?”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(Matthew 7:21)	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Pray the “Sinner's Prayer?”                  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(Acts 9:11; 22:16) </a:t>
            </a:r>
          </a:p>
          <a:p>
            <a:pPr marL="461963" indent="-461963">
              <a:buClr>
                <a:schemeClr val="tx1"/>
              </a:buClr>
              <a:buFont typeface="Wingdings 2" panose="05020102010507070707" pitchFamily="18" charset="2"/>
              <a:buChar char=""/>
            </a:pPr>
            <a:r>
              <a:rPr lang="en-US" sz="3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Appeal for salvation through obedient faith!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(Acts 2:21, 36-38, 41, 47)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8D59-65B4-1747-C2A9-342836A7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4" y="455362"/>
            <a:ext cx="7378261" cy="1550419"/>
          </a:xfrm>
        </p:spPr>
        <p:txBody>
          <a:bodyPr>
            <a:norm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You will be saved by God as long as you…</a:t>
            </a:r>
            <a:endParaRPr lang="en-US" b="0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CF71-EBFC-6B0E-6D5F-FB0CF067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94" y="2175641"/>
            <a:ext cx="7683062" cy="4508938"/>
          </a:xfrm>
        </p:spPr>
        <p:txBody>
          <a:bodyPr>
            <a:normAutofit/>
          </a:bodyPr>
          <a:lstStyle/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Are sincere?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(Acts 26:9)	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Let your conscience be your guide?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(Acts 23:1) 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Are kind, devout, and do good deeds for others?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(Acts 10:1-2, 11:14)</a:t>
            </a:r>
          </a:p>
          <a:p>
            <a:pPr marL="461963" indent="-461963">
              <a:buClr>
                <a:schemeClr val="tx1"/>
              </a:buClr>
              <a:buFont typeface="Wingdings 2" panose="05020102010507070707" pitchFamily="18" charset="2"/>
              <a:buChar char=""/>
            </a:pPr>
            <a:r>
              <a:rPr lang="en-US" sz="3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Believe and obey Christ!                            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(John 8:51; 11:25-26; 14:6)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8D59-65B4-1747-C2A9-342836A7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4" y="455362"/>
            <a:ext cx="7378261" cy="921493"/>
          </a:xfrm>
        </p:spPr>
        <p:txBody>
          <a:bodyPr>
            <a:norm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The church is…</a:t>
            </a:r>
            <a:endParaRPr lang="en-US" b="0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CF71-EBFC-6B0E-6D5F-FB0CF067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94" y="1566041"/>
            <a:ext cx="7830206" cy="5118538"/>
          </a:xfrm>
        </p:spPr>
        <p:txBody>
          <a:bodyPr>
            <a:normAutofit/>
          </a:bodyPr>
          <a:lstStyle/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Not very important?                                  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(Acts 20:28)	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denomination started by man?                     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(Matthew 16:18; 1 Cor. 1:12-14; 4:6) 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Made up of many religious bodies?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(Ephesians 4:4; 1:22-23)</a:t>
            </a:r>
          </a:p>
          <a:p>
            <a:pPr marL="461963" indent="-461963">
              <a:buClr>
                <a:schemeClr val="tx1"/>
              </a:buClr>
              <a:buFont typeface="Wingdings 2" panose="05020102010507070707" pitchFamily="18" charset="2"/>
              <a:buChar char=""/>
            </a:pPr>
            <a:r>
              <a:rPr lang="en-US" sz="3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Body of the saved!                          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(Ephesians 5:23; Acts 2:47)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8D59-65B4-1747-C2A9-342836A7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4" y="455362"/>
            <a:ext cx="7830206" cy="92149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rial Nova" panose="020B0504020202020204" pitchFamily="34" charset="0"/>
              </a:rPr>
              <a:t>A false teacher is known by…</a:t>
            </a:r>
            <a:endParaRPr lang="en-US" sz="4200" b="0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CF71-EBFC-6B0E-6D5F-FB0CF067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94" y="1566041"/>
            <a:ext cx="7556937" cy="5118538"/>
          </a:xfrm>
        </p:spPr>
        <p:txBody>
          <a:bodyPr>
            <a:normAutofit/>
          </a:bodyPr>
          <a:lstStyle/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His evil appearance?                                    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(2 Corinthians 11:14)	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His evil motives?                     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(Philippians 1:15-18; Matthew 7:15) 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His negative and depressing words?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(Romans 16:17-18)</a:t>
            </a:r>
          </a:p>
          <a:p>
            <a:pPr marL="461963" indent="-461963">
              <a:buClr>
                <a:schemeClr val="tx1"/>
              </a:buClr>
              <a:buFont typeface="Wingdings 2" panose="05020102010507070707" pitchFamily="18" charset="2"/>
              <a:buChar char=""/>
            </a:pPr>
            <a:r>
              <a:rPr lang="en-US" sz="3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His fruit and his false teachings!                                    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(Matt. 7:16; 1 John 4:1-6; 2 Peter 2:1-3)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8D59-65B4-1747-C2A9-342836A7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4" y="455362"/>
            <a:ext cx="7830206" cy="92149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rial Nova" panose="020B0504020202020204" pitchFamily="34" charset="0"/>
              </a:rPr>
              <a:t>Bible fellowship is …</a:t>
            </a:r>
            <a:endParaRPr lang="en-US" sz="4200" b="0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CF71-EBFC-6B0E-6D5F-FB0CF067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94" y="1566041"/>
            <a:ext cx="7735613" cy="5118538"/>
          </a:xfrm>
        </p:spPr>
        <p:txBody>
          <a:bodyPr>
            <a:normAutofit/>
          </a:bodyPr>
          <a:lstStyle/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Dinner provided by the church?                     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(1 Corinthians 11:20-22; 34)	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Eating and drinking?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(Romans 14:17) 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Something Christians should have with worldly people?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(Ephesians 5:5-11)</a:t>
            </a:r>
          </a:p>
          <a:p>
            <a:pPr marL="461963" indent="-461963">
              <a:buClr>
                <a:schemeClr val="tx1"/>
              </a:buClr>
              <a:buFont typeface="Wingdings 2" panose="05020102010507070707" pitchFamily="18" charset="2"/>
              <a:buChar char=""/>
            </a:pPr>
            <a:r>
              <a:rPr lang="en-US" sz="3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Joint participation in spiritual things!      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(Acts 2:42; 1 John 1:3-7)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8D59-65B4-1747-C2A9-342836A7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4" y="304800"/>
            <a:ext cx="7830206" cy="1418897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latin typeface="Arial Nova" panose="020B0504020202020204" pitchFamily="34" charset="0"/>
              </a:rPr>
              <a:t>Teaching concerning marriage, divorce, and remarriage is…</a:t>
            </a:r>
            <a:endParaRPr lang="en-US" sz="4200" b="0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CF71-EBFC-6B0E-6D5F-FB0CF067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94" y="1912883"/>
            <a:ext cx="7735613" cy="4771696"/>
          </a:xfrm>
        </p:spPr>
        <p:txBody>
          <a:bodyPr>
            <a:normAutofit/>
          </a:bodyPr>
          <a:lstStyle/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Too complicated to understand?                     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(Ephesians 5:17)	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Private and nobody else’s business?         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(1 Corinthians 5:1-4; Mark 6:17-18) 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Talked about too much?                         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(Mark 6:17-18; Acts 20:27; )</a:t>
            </a:r>
          </a:p>
          <a:p>
            <a:pPr marL="461963" indent="-461963">
              <a:buClr>
                <a:schemeClr val="tx1"/>
              </a:buClr>
              <a:buFont typeface="Wingdings 2" panose="05020102010507070707" pitchFamily="18" charset="2"/>
              <a:buChar char=""/>
            </a:pPr>
            <a:r>
              <a:rPr lang="en-US" sz="3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Regulated by the words of Christ!    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(Matthew 19:6, 9; Hebrews 13:4)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8D59-65B4-1747-C2A9-342836A7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4" y="578069"/>
            <a:ext cx="7830206" cy="90389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rial Nova" panose="020B0504020202020204" pitchFamily="34" charset="0"/>
              </a:rPr>
              <a:t>Modest dress…</a:t>
            </a:r>
            <a:endParaRPr lang="en-US" sz="4200" b="0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CF71-EBFC-6B0E-6D5F-FB0CF067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94" y="1481959"/>
            <a:ext cx="7735613" cy="5202620"/>
          </a:xfrm>
        </p:spPr>
        <p:txBody>
          <a:bodyPr>
            <a:normAutofit/>
          </a:bodyPr>
          <a:lstStyle/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Cannot be adequately defined?                     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(Ephesians 5:17; 1 Timothy 2:9)	</a:t>
            </a:r>
          </a:p>
          <a:p>
            <a:pPr marL="461963" indent="-461963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Is only for women?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(Romans 13:14) </a:t>
            </a:r>
          </a:p>
          <a:p>
            <a:pPr marL="461963" indent="-461963">
              <a:buClr>
                <a:schemeClr val="tx1"/>
              </a:buClr>
              <a:buFont typeface="Wingdings 2" panose="05020102010507070707" pitchFamily="18" charset="2"/>
              <a:buChar char=""/>
            </a:pPr>
            <a:r>
              <a:rPr lang="en-US" sz="3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Shows godliness! 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(1 Timothy 2:10</a:t>
            </a:r>
            <a:r>
              <a:rPr lang="en-US" sz="30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5BD01-6E7F-7886-24D3-1139C60D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448" y="388883"/>
            <a:ext cx="2792295" cy="41041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God’s Word     is the Right Answer!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3538F-3A53-49E0-0271-9C83F419D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1241" y="3741612"/>
            <a:ext cx="3154502" cy="272750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119:129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“All Your precepts concerning all things I consider to </a:t>
            </a:r>
            <a:r>
              <a:rPr lang="en-US" sz="28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right; I hate every false way.”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4363" y="1375492"/>
            <a:ext cx="2078024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64F95-4130-61B0-D021-1955D28FB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1" y="-6"/>
            <a:ext cx="457119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4363" y="-3"/>
            <a:ext cx="1030175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InterweaveVTI">
  <a:themeElements>
    <a:clrScheme name="Interweave-R1">
      <a:dk1>
        <a:srgbClr val="000000"/>
      </a:dk1>
      <a:lt1>
        <a:srgbClr val="FFFFFF"/>
      </a:lt1>
      <a:dk2>
        <a:srgbClr val="292C2D"/>
      </a:dk2>
      <a:lt2>
        <a:srgbClr val="DDDEDD"/>
      </a:lt2>
      <a:accent1>
        <a:srgbClr val="0BA5E8"/>
      </a:accent1>
      <a:accent2>
        <a:srgbClr val="5066E1"/>
      </a:accent2>
      <a:accent3>
        <a:srgbClr val="894EC0"/>
      </a:accent3>
      <a:accent4>
        <a:srgbClr val="E54196"/>
      </a:accent4>
      <a:accent5>
        <a:srgbClr val="BE4449"/>
      </a:accent5>
      <a:accent6>
        <a:srgbClr val="F55822"/>
      </a:accent6>
      <a:hlink>
        <a:srgbClr val="C22DD8"/>
      </a:hlink>
      <a:folHlink>
        <a:srgbClr val="737F82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161</TotalTime>
  <Words>491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Nova</vt:lpstr>
      <vt:lpstr>Calibri</vt:lpstr>
      <vt:lpstr>Neue Haas Grotesk Text Pro</vt:lpstr>
      <vt:lpstr>Wingdings</vt:lpstr>
      <vt:lpstr>Wingdings 2</vt:lpstr>
      <vt:lpstr>InterweaveVTI</vt:lpstr>
      <vt:lpstr>Truth is NOT a Multiple Choice Opinion Poll </vt:lpstr>
      <vt:lpstr>What does it mean to call on the name of the Lord?      (Romans 10:13)</vt:lpstr>
      <vt:lpstr>You will be saved by God as long as you…</vt:lpstr>
      <vt:lpstr>The church is…</vt:lpstr>
      <vt:lpstr>A false teacher is known by…</vt:lpstr>
      <vt:lpstr>Bible fellowship is …</vt:lpstr>
      <vt:lpstr>Teaching concerning marriage, divorce, and remarriage is…</vt:lpstr>
      <vt:lpstr>Modest dress…</vt:lpstr>
      <vt:lpstr>God’s Word     is the Right Answer!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Truth is not a Multiple Choice Opinion Poll</dc:title>
  <dc:creator>Steve Klein</dc:creator>
  <cp:lastModifiedBy>Michael Nix</cp:lastModifiedBy>
  <cp:revision>13</cp:revision>
  <dcterms:created xsi:type="dcterms:W3CDTF">2023-12-15T21:30:28Z</dcterms:created>
  <dcterms:modified xsi:type="dcterms:W3CDTF">2023-12-17T22:08:56Z</dcterms:modified>
</cp:coreProperties>
</file>