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97" d="100"/>
          <a:sy n="97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0870E-3A7F-49FF-8A66-ED67EC8F3691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0E9E3-E60E-4BBC-9518-BFD7EF1E3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94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Commitment involves giving yourself over entirely to someone or something.  Our Lord and His cause deserve our commitment.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10E9E3-E60E-4BBC-9518-BFD7EF1E3B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412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85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4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90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06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39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79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936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92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75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13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90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8B236-2DB2-4934-9394-8E1700493D08}" type="datetimeFigureOut">
              <a:rPr lang="en-US" smtClean="0"/>
              <a:t>12/20/2019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ACAC9-916C-4395-B474-57E52CE60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4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BF9193E-B012-4D90-9332-B304BFCFE5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37F3B0-F2B6-4FF0-BAD6-6D76F960B7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448" y="1324493"/>
            <a:ext cx="8345103" cy="1900237"/>
          </a:xfrm>
        </p:spPr>
        <p:txBody>
          <a:bodyPr anchor="ctr"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Imprint MT Shadow" panose="04020605060303030202" pitchFamily="82" charset="0"/>
              </a:rPr>
              <a:t>COMMITMENT</a:t>
            </a:r>
          </a:p>
        </p:txBody>
      </p:sp>
    </p:spTree>
    <p:extLst>
      <p:ext uri="{BB962C8B-B14F-4D97-AF65-F5344CB8AC3E}">
        <p14:creationId xmlns:p14="http://schemas.microsoft.com/office/powerpoint/2010/main" val="3769489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02CCDC-B6B0-420F-BC27-57465F5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21734"/>
            <a:ext cx="8178799" cy="1135737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Imprint MT Shadow" panose="04020605060303030202" pitchFamily="82" charset="0"/>
              </a:rPr>
              <a:t>The Commitment of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9F33C-A1FA-4944-90D4-2D3A5A092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588" y="1780410"/>
            <a:ext cx="5168391" cy="4393982"/>
          </a:xfrm>
        </p:spPr>
        <p:txBody>
          <a:bodyPr>
            <a:normAutofit/>
          </a:bodyPr>
          <a:lstStyle/>
          <a:p>
            <a:r>
              <a:rPr lang="en-US" sz="3200" b="1" dirty="0"/>
              <a:t>Jesus was committed unto death </a:t>
            </a:r>
            <a:r>
              <a:rPr lang="en-US" sz="3200" dirty="0"/>
              <a:t>(Luke 23:46) </a:t>
            </a:r>
          </a:p>
          <a:p>
            <a:r>
              <a:rPr lang="en-US" sz="3200" b="1" dirty="0"/>
              <a:t>He had always trusted His Father </a:t>
            </a:r>
            <a:r>
              <a:rPr lang="en-US" sz="3200" dirty="0"/>
              <a:t>(John 8:28-29; 5:30; 12:49; 14:24; 6:57)</a:t>
            </a:r>
          </a:p>
          <a:p>
            <a:r>
              <a:rPr lang="en-US" sz="3200" b="1" dirty="0"/>
              <a:t>There is power in such a commitment </a:t>
            </a:r>
            <a:r>
              <a:rPr lang="en-US" sz="3200" dirty="0"/>
              <a:t>(Eccl. 9:10)</a:t>
            </a:r>
          </a:p>
        </p:txBody>
      </p:sp>
      <p:pic>
        <p:nvPicPr>
          <p:cNvPr id="1026" name="Picture 2" descr="Matterhorn, Hörnligrat, Cold, Climb, Alpinism">
            <a:extLst>
              <a:ext uri="{FF2B5EF4-FFF2-40B4-BE49-F238E27FC236}">
                <a16:creationId xmlns:a16="http://schemas.microsoft.com/office/drawing/2014/main" id="{4726C9A2-F524-497F-AF73-CD81942DA3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63" r="4668" b="-3"/>
          <a:stretch/>
        </p:blipFill>
        <p:spPr bwMode="auto">
          <a:xfrm>
            <a:off x="5833044" y="1976277"/>
            <a:ext cx="3310955" cy="4881723"/>
          </a:xfrm>
          <a:custGeom>
            <a:avLst/>
            <a:gdLst>
              <a:gd name="connsiteX0" fmla="*/ 3151661 w 4414606"/>
              <a:gd name="connsiteY0" fmla="*/ 0 h 4881723"/>
              <a:gd name="connsiteX1" fmla="*/ 4414606 w 4414606"/>
              <a:gd name="connsiteY1" fmla="*/ 1262946 h 4881723"/>
              <a:gd name="connsiteX2" fmla="*/ 4414606 w 4414606"/>
              <a:gd name="connsiteY2" fmla="*/ 4881723 h 4881723"/>
              <a:gd name="connsiteX3" fmla="*/ 1730061 w 4414606"/>
              <a:gd name="connsiteY3" fmla="*/ 4881723 h 4881723"/>
              <a:gd name="connsiteX4" fmla="*/ 0 w 4414606"/>
              <a:gd name="connsiteY4" fmla="*/ 3151662 h 4881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4606" h="4881723">
                <a:moveTo>
                  <a:pt x="3151661" y="0"/>
                </a:moveTo>
                <a:lnTo>
                  <a:pt x="4414606" y="1262946"/>
                </a:lnTo>
                <a:lnTo>
                  <a:pt x="4414606" y="4881723"/>
                </a:lnTo>
                <a:lnTo>
                  <a:pt x="1730061" y="4881723"/>
                </a:lnTo>
                <a:lnTo>
                  <a:pt x="0" y="315166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08801" y="2200695"/>
            <a:ext cx="645368" cy="48402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400197" y="1502156"/>
            <a:ext cx="2532832" cy="954774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628518" y="5230015"/>
            <a:ext cx="2017580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60240" y="578940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05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02CCDC-B6B0-420F-BC27-57465F5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321734"/>
            <a:ext cx="8178799" cy="1135737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Imprint MT Shadow" panose="04020605060303030202" pitchFamily="82" charset="0"/>
              </a:rPr>
              <a:t>Our Commitment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9F33C-A1FA-4944-90D4-2D3A5A092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588" y="1780410"/>
            <a:ext cx="5456212" cy="4393982"/>
          </a:xfrm>
        </p:spPr>
        <p:txBody>
          <a:bodyPr>
            <a:normAutofit/>
          </a:bodyPr>
          <a:lstStyle/>
          <a:p>
            <a:r>
              <a:rPr lang="en-US" sz="3200" b="1" dirty="0"/>
              <a:t>We are to “commit our souls” to the Father </a:t>
            </a:r>
            <a:r>
              <a:rPr lang="en-US" sz="3200" dirty="0"/>
              <a:t>(1 Peter 4:19)</a:t>
            </a:r>
          </a:p>
          <a:p>
            <a:r>
              <a:rPr lang="en-US" sz="3200" b="1" dirty="0"/>
              <a:t>We are to present ourselves to Him </a:t>
            </a:r>
            <a:r>
              <a:rPr lang="en-US" sz="3200" dirty="0"/>
              <a:t>(cf. Mark 6:41; 8:6-7; Acts 16:34; Romans 12:1)</a:t>
            </a:r>
          </a:p>
        </p:txBody>
      </p:sp>
      <p:pic>
        <p:nvPicPr>
          <p:cNvPr id="1026" name="Picture 2" descr="Matterhorn, Hörnligrat, Cold, Climb, Alpinism">
            <a:extLst>
              <a:ext uri="{FF2B5EF4-FFF2-40B4-BE49-F238E27FC236}">
                <a16:creationId xmlns:a16="http://schemas.microsoft.com/office/drawing/2014/main" id="{4726C9A2-F524-497F-AF73-CD81942DA3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63" r="4668" b="-3"/>
          <a:stretch/>
        </p:blipFill>
        <p:spPr bwMode="auto">
          <a:xfrm>
            <a:off x="5833044" y="1976277"/>
            <a:ext cx="3310955" cy="4881723"/>
          </a:xfrm>
          <a:custGeom>
            <a:avLst/>
            <a:gdLst>
              <a:gd name="connsiteX0" fmla="*/ 3151661 w 4414606"/>
              <a:gd name="connsiteY0" fmla="*/ 0 h 4881723"/>
              <a:gd name="connsiteX1" fmla="*/ 4414606 w 4414606"/>
              <a:gd name="connsiteY1" fmla="*/ 1262946 h 4881723"/>
              <a:gd name="connsiteX2" fmla="*/ 4414606 w 4414606"/>
              <a:gd name="connsiteY2" fmla="*/ 4881723 h 4881723"/>
              <a:gd name="connsiteX3" fmla="*/ 1730061 w 4414606"/>
              <a:gd name="connsiteY3" fmla="*/ 4881723 h 4881723"/>
              <a:gd name="connsiteX4" fmla="*/ 0 w 4414606"/>
              <a:gd name="connsiteY4" fmla="*/ 3151662 h 4881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4606" h="4881723">
                <a:moveTo>
                  <a:pt x="3151661" y="0"/>
                </a:moveTo>
                <a:lnTo>
                  <a:pt x="4414606" y="1262946"/>
                </a:lnTo>
                <a:lnTo>
                  <a:pt x="4414606" y="4881723"/>
                </a:lnTo>
                <a:lnTo>
                  <a:pt x="1730061" y="4881723"/>
                </a:lnTo>
                <a:lnTo>
                  <a:pt x="0" y="315166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08801" y="2200695"/>
            <a:ext cx="645368" cy="48402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400197" y="1502156"/>
            <a:ext cx="2532832" cy="954774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628518" y="5230015"/>
            <a:ext cx="2017580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60240" y="578940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19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104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Imprint MT Shadow</vt:lpstr>
      <vt:lpstr>Office Theme</vt:lpstr>
      <vt:lpstr>COMMITMENT</vt:lpstr>
      <vt:lpstr>The Commitment of Jesus</vt:lpstr>
      <vt:lpstr>Our Commitment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COMMITMENT</dc:title>
  <dc:creator>Eastside Enlightener</dc:creator>
  <cp:lastModifiedBy>Eastside Enlightener</cp:lastModifiedBy>
  <cp:revision>4</cp:revision>
  <dcterms:created xsi:type="dcterms:W3CDTF">2019-12-20T19:50:53Z</dcterms:created>
  <dcterms:modified xsi:type="dcterms:W3CDTF">2019-12-20T20:09:36Z</dcterms:modified>
</cp:coreProperties>
</file>